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5.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16.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ink/ink31.xml" ContentType="application/inkml+xml"/>
  <Override PartName="/ppt/ink/ink33.xml" ContentType="application/inkml+xml"/>
  <Override PartName="/ppt/ink/ink32.xml" ContentType="application/inkml+xml"/>
  <Override PartName="/ppt/ink/ink30.xml" ContentType="application/inkml+xml"/>
  <Override PartName="/ppt/ink/ink9.xml" ContentType="application/inkml+xml"/>
  <Override PartName="/ppt/ink/ink8.xml" ContentType="application/inkml+xml"/>
  <Override PartName="/ppt/ink/ink6.xml" ContentType="application/inkml+xml"/>
  <Override PartName="/ppt/ink/ink7.xml" ContentType="application/inkml+xml"/>
  <Override PartName="/ppt/ink/ink10.xml" ContentType="application/inkml+xml"/>
  <Override PartName="/ppt/ink/ink13.xml" ContentType="application/inkml+xml"/>
  <Override PartName="/ppt/ink/ink12.xml" ContentType="application/inkml+xml"/>
  <Override PartName="/ppt/ink/ink11.xml" ContentType="application/inkml+xml"/>
  <Override PartName="/ppt/ink/ink5.xml" ContentType="application/inkml+xml"/>
  <Override PartName="/ppt/ink/ink1.xml" ContentType="application/inkml+xml"/>
  <Override PartName="/ppt/ink/ink3.xml" ContentType="application/inkml+xml"/>
  <Override PartName="/ppt/ink/ink4.xml" ContentType="application/inkml+xml"/>
  <Override PartName="/ppt/ink/ink2.xml" ContentType="application/inkml+xml"/>
  <Override PartName="/ppt/ink/ink14.xml" ContentType="application/inkml+xml"/>
  <Override PartName="/ppt/ink/ink25.xml" ContentType="application/inkml+xml"/>
  <Override PartName="/ppt/ink/ink23.xml" ContentType="application/inkml+xml"/>
  <Override PartName="/ppt/ink/ink24.xml" ContentType="application/inkml+xml"/>
  <Override PartName="/ppt/ink/ink26.xml" ContentType="application/inkml+xml"/>
  <Override PartName="/ppt/ink/ink29.xml" ContentType="application/inkml+xml"/>
  <Override PartName="/ppt/ink/ink27.xml" ContentType="application/inkml+xml"/>
  <Override PartName="/ppt/ink/ink28.xml" ContentType="application/inkml+xml"/>
  <Override PartName="/ppt/ink/ink15.xml" ContentType="application/inkml+xml"/>
  <Override PartName="/ppt/ink/ink18.xml" ContentType="application/inkml+xml"/>
  <Override PartName="/ppt/ink/ink17.xml" ContentType="application/inkml+xml"/>
  <Override PartName="/ppt/ink/ink16.xml" ContentType="application/inkml+xml"/>
  <Override PartName="/ppt/ink/ink22.xml" ContentType="application/inkml+xml"/>
  <Override PartName="/ppt/ink/ink21.xml" ContentType="application/inkml+xml"/>
  <Override PartName="/ppt/ink/ink19.xml" ContentType="application/inkml+xml"/>
  <Override PartName="/ppt/ink/ink20.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327" r:id="rId12"/>
    <p:sldId id="328" r:id="rId13"/>
    <p:sldId id="329" r:id="rId14"/>
    <p:sldId id="330" r:id="rId15"/>
    <p:sldId id="331" r:id="rId16"/>
    <p:sldId id="344" r:id="rId17"/>
    <p:sldId id="345" r:id="rId18"/>
    <p:sldId id="346" r:id="rId19"/>
    <p:sldId id="347" r:id="rId20"/>
    <p:sldId id="348" r:id="rId21"/>
    <p:sldId id="349" r:id="rId22"/>
    <p:sldId id="350" r:id="rId23"/>
    <p:sldId id="355" r:id="rId24"/>
    <p:sldId id="356" r:id="rId25"/>
    <p:sldId id="357" r:id="rId26"/>
    <p:sldId id="359" r:id="rId27"/>
    <p:sldId id="351" r:id="rId28"/>
    <p:sldId id="352" r:id="rId29"/>
    <p:sldId id="353" r:id="rId30"/>
    <p:sldId id="358" r:id="rId31"/>
    <p:sldId id="354" r:id="rId32"/>
    <p:sldId id="361" r:id="rId33"/>
    <p:sldId id="362" r:id="rId34"/>
    <p:sldId id="332" r:id="rId35"/>
    <p:sldId id="363" r:id="rId36"/>
    <p:sldId id="364" r:id="rId37"/>
    <p:sldId id="365" r:id="rId38"/>
    <p:sldId id="366" r:id="rId39"/>
    <p:sldId id="367" r:id="rId40"/>
    <p:sldId id="387" r:id="rId41"/>
    <p:sldId id="388" r:id="rId42"/>
    <p:sldId id="368" r:id="rId43"/>
    <p:sldId id="369" r:id="rId44"/>
    <p:sldId id="370" r:id="rId45"/>
    <p:sldId id="371" r:id="rId46"/>
    <p:sldId id="372" r:id="rId47"/>
    <p:sldId id="373" r:id="rId48"/>
    <p:sldId id="374" r:id="rId49"/>
    <p:sldId id="375" r:id="rId50"/>
    <p:sldId id="377" r:id="rId51"/>
    <p:sldId id="378" r:id="rId52"/>
    <p:sldId id="380" r:id="rId53"/>
    <p:sldId id="381" r:id="rId54"/>
    <p:sldId id="379" r:id="rId55"/>
    <p:sldId id="383" r:id="rId56"/>
    <p:sldId id="384" r:id="rId57"/>
    <p:sldId id="385" r:id="rId58"/>
    <p:sldId id="333" r:id="rId59"/>
    <p:sldId id="386" r:id="rId60"/>
    <p:sldId id="334" r:id="rId61"/>
    <p:sldId id="382" r:id="rId62"/>
    <p:sldId id="376" r:id="rId63"/>
    <p:sldId id="335" r:id="rId64"/>
    <p:sldId id="336" r:id="rId65"/>
    <p:sldId id="405" r:id="rId66"/>
    <p:sldId id="404" r:id="rId67"/>
    <p:sldId id="337" r:id="rId68"/>
    <p:sldId id="338" r:id="rId69"/>
    <p:sldId id="339" r:id="rId70"/>
    <p:sldId id="340" r:id="rId71"/>
    <p:sldId id="400" r:id="rId72"/>
    <p:sldId id="401" r:id="rId73"/>
    <p:sldId id="341" r:id="rId74"/>
    <p:sldId id="402" r:id="rId75"/>
    <p:sldId id="403" r:id="rId76"/>
    <p:sldId id="389" r:id="rId77"/>
    <p:sldId id="391" r:id="rId78"/>
    <p:sldId id="390" r:id="rId7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92527" autoAdjust="0"/>
  </p:normalViewPr>
  <p:slideViewPr>
    <p:cSldViewPr>
      <p:cViewPr>
        <p:scale>
          <a:sx n="90" d="100"/>
          <a:sy n="90" d="100"/>
        </p:scale>
        <p:origin x="-714" y="-1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16:22.109"/>
    </inkml:context>
    <inkml:brush xml:id="br0">
      <inkml:brushProperty name="width" value="0.05292" units="cm"/>
      <inkml:brushProperty name="height" value="0.05292" units="cm"/>
      <inkml:brushProperty name="color" value="#FF0000"/>
    </inkml:brush>
  </inkml:definitions>
  <inkml:trace contextRef="#ctx0" brushRef="#br0">781 10102,'0'37,"19"19,18-19,-37 0,37 0,-18 1,18-1,-18 0,18-18,19-1,0 1,-19-1,19-18,18 0,19 0,19 0,18-37,19 19,-38-20,1 1,-38 19,-18-1,-37 0,-1 19</inkml:trace>
  <inkml:trace contextRef="#ctx0" brushRef="#br0" timeOffset="3151.8984">3777 10009,'0'37,"18"19,1-19,-19 0,18 0,-18 1,19 17,-19-36,19 18,-19-18,0-1</inkml:trace>
  <inkml:trace contextRef="#ctx0" brushRef="#br0" timeOffset="5896.919">7646 10009,'0'18,"0"1,0 0,0-1,0 1,0-1,0 1,0 0,0-1,0 1,0-1,0 1,19 0,-1-1,-18 1,0-1,37 1,-37 0,38 18,-20-19,19 1,1 0,-20-1,1 1,-1-19,1 0,0 0,-19-19,18 1,1-20,0 38,-19-18,37-1,-37-18,18 37,-18-19,19 1,0-1,-19 1,0-1,0 0,0 1,0-1,0-18,0 18,-19-18,19 19,-19-1,1 0,-1 19,1-18,-1 18,0-19,1 19,-1 0,0 0,1 0,-1 0,-18 0,0 0,18 0,1 0,-1 0,-18 0,18 0,1 0,-1 0</inkml:trace>
  <inkml:trace contextRef="#ctx0" brushRef="#br0" timeOffset="7951.9334">10065 9860,'-19'18,"0"1,1 0,18-1,0 1,0-1,0 1,0 0,0-1,0 1,0 0,0-1,0 1,18-1,-18 1,19-19,0 37,-1-37,1 19,-1-19,20 37,-20-37,1 19,-1-1,20-18,-1 19,-19-19,38 0,0 0,-19 0,0 0,19 0,-37-19,18 1,-18 18,-1-19,-18 0,19 19,-19-18,0-1,0 1,0-1,0-18,0 18,0 1,0-20,0 20,0-1,0 0,0 1,-19 18,19-19,-37 1,37-1,-19 19,1 0,-1 0,1-19,-1 19,0 0,-18-18,19-1,-20 19,-17-18,17 18,-17 0,-20-19,19 19,38 0,-19 0,18 0,-18 0,18 0,0 0,1 0,18 19</inkml:trace>
  <inkml:trace contextRef="#ctx0" brushRef="#br0" timeOffset="11224.1009">9488 3386,'0'56,"0"-38,0 19,0-18,0 18,0-18,0-1,0 1,0 18,0-18,0-1,0 1</inkml:trace>
  <inkml:trace contextRef="#ctx0" brushRef="#br0" timeOffset="13664.8097">9060 4669,'-19'0,"1"0,18 19,0 0,-19-19,19 18,0 1,0 18,0-18,0-1,0 1,0 0,19-1,-1-18,20 0,-1 0,19 0,-1 19,-17-19,-20 0,1 0,-1 0,-18-19,0 1,0-1,0 0,0 1,0-1,-18 0,18 1,-19 18,1 0,-1 0,19-19,-19 19,19-18,-18 18,-1 0,1-19,-1 19</inkml:trace>
  <inkml:trace contextRef="#ctx0" brushRef="#br0" timeOffset="15560.3049">9246 6121,'-19'0,"1"0,-1 0,19 18,19 19,-1-37,1 19,-19 0,19-19,-1 18,1-18,-19 19,18-1,1-18,0 0,-1 0,1 0,-19-18,18 18,-18-19,19 19,-19-18,0-20,19 38,-19-18,0-1,0 1,0-1,0 0,0 1,0-1,0 1,-19 18,0 0,1 0,-1 0</inkml:trace>
  <inkml:trace contextRef="#ctx0" brushRef="#br0" timeOffset="18408.3852">14976 10678,'0'19,"0"18,0 0,18-37,-18 19,0 0</inkml:trace>
  <inkml:trace contextRef="#ctx0" brushRef="#br0" timeOffset="19295.7852">14994 10827,'-18'0,"-38"37,-37-18,56-19,-19 19,19-19,18 0,-18 0,0 0,18 0,19-19,-18 19,18-19</inkml:trace>
  <inkml:trace contextRef="#ctx0" brushRef="#br0" timeOffset="21175.8506">17655 10771,'18'0,"1"0,18 0,-18 0,18 0,37 0,-36 0,-1 0,0 0,0 0,-18-18</inkml:trace>
  <inkml:trace contextRef="#ctx0" brushRef="#br0" timeOffset="25520.3588">22678 10474,'0'18,"18"20,-18-1,19-19,-19 20,18-20,-18 1,19-19,-19 18,37-18,-18 0,18-18,0 18,19-19,0-18,0 18,-19 1,0-1,0 19,-18-18,0 18,-1-19,1 19,-19-19,18 19</inkml:trace>
  <inkml:trace contextRef="#ctx0" brushRef="#br0" timeOffset="29912.3068">1712 11720,'18'0,"-18"19,19-1,-1-18,-18 19,0 0,19-19,18 0,-18 0,-1 0,1 0,18 0,0 0,-18 0,37 0,0 0,18-19,19 0,0 1,19-19,-1-1,-36 38,18-37,-75 19,1 18</inkml:trace>
  <inkml:trace contextRef="#ctx0" brushRef="#br0" timeOffset="32144.4339">5674 11609,'19'0,"18"0,0 0,0-19,1 0,17 19,-17-18,17-1,-17 19,-20 0,-18-18,19 18</inkml:trace>
  <inkml:trace contextRef="#ctx0" brushRef="#br0" timeOffset="33399.9671">8558 11850,'18'0,"19"0,1 0,17 0,-17 0,17 0,-36 0,0 0,-1 0,1 0</inkml:trace>
  <inkml:trace contextRef="#ctx0" brushRef="#br0" timeOffset="36040.5154">9134 4651,'0'37,"0"0,19 0,-19 1,19-1,-19 0,0 0,18 1,-18-20,0 19,19-18,-19 0,0 18,0-19,18-18,-18 19,0-112,0 0</inkml:trace>
  <inkml:trace contextRef="#ctx0" brushRef="#br0" timeOffset="44208.3499">14771 11943,'19'0,"18"19,19-19,18 19,75-1,-19 1,75-19,-56 0,37 0,0 0,-75 0,38 0,-37 0,-38 0,-18 0,-37 0,-1 0,1 0,-19-19,-37-37,-38 1</inkml:trace>
  <inkml:trace contextRef="#ctx0" brushRef="#br0" timeOffset="44784.0588">16204 11757,'55'19,"1"0,0-1,0 19,-19-37,0 19,-37 0,19-19,-19 18,0 1,0 18,0 0,-19 0,1 1,-19-1,18 19,-18-19,37 0,-19-18,0-1,38-18</inkml:trace>
  <inkml:trace contextRef="#ctx0" brushRef="#br0" timeOffset="46232.1056">20148 11999,'37'0,"56"0,37 19,19-19,18 0,1 0,36 0,-36 0,18 0,-37 0,-75 0,-18 0,-37 0,-1 0,-36 0,-1 0,0 0</inkml:trace>
  <inkml:trace contextRef="#ctx0" brushRef="#br0" timeOffset="113591.9296">19720 10771,'37'0,"0"0,19 0,0 0,18 0,56 0,19 19,0-19,18 0,38 0,0 19,-19-19,0 0,-37 18,-56-18,18 0,-18 0,-37 0,0 0,-19 0,19 0,-19 0,0 0,19-18,-19-1,1 19,-1-19,-19 19,20-18</inkml:trace>
  <inkml:trace contextRef="#ctx0" brushRef="#br0" timeOffset="129424.8158">15273 10920</inkml:trace>
  <inkml:trace contextRef="#ctx0" brushRef="#br0" timeOffset="130513.377">15478 10548,'-18'0,"18"19,0-1,0 1,-19-19,19 19,0-1,19-18,36 19,-17-1,-20-18,19 19,-18-19,0 0,-19 19,18 18,-18-19,0 1,0 0,-18 36,-1-17,0-20,1 1,-1-19,19 18,-18-18,-1-18,19-19,0-1,-19 20,19-1</inkml:trace>
  <inkml:trace contextRef="#ctx0" brushRef="#br0" timeOffset="130952.3588">15515 10511,'0'0,"19"0,18 0,0-19,19 19,0-18,-19 18</inkml:trace>
  <inkml:trace contextRef="#ctx0" brushRef="#br0" timeOffset="133944.0208">18678 10251,'-19'0,"1"-19,-1 0,19 1,-18 18,18-37,0 18,-19 19,0-37,1 37,-20-19,-17-18,-20 18,1 19,18 0,0 0,0 0,1 0,17 0,1 0,-19 0,19 0,0 0,-37 0,18 19,0-19,19 0,-19 19,19-19,0 18,-1-18,1 19,18-19,1 0,-1 18,19 1,0 0,0-1,-18 19,18-18,-19 0,19 18,0 0,0-18,-19 18,1 0,18-18,0-1,0 19,0-18,0 18,0-18,0-1,0 1,18 0,1-19,0 37,-1-19,19 20,38-38,-19 18,0 1,-1-1,-36-18,18 0,0 0,1 0,17 0,-17 0,17 0,1 0,0 0,18-18,1 18,-19-19,-1 19,1 0,-19-18,1 18,-38-19,18 19,-18-19,0 1,0-1,0 1,0-1,0 0,0-18,0 19,0-1,19 19,-19-19,0 1,0-1,0 1,0-1,0-18,0 0,0 18,0-18,0 0,0-1,0 20,0-1,-19 1,19-1,-18 19,-1 0,19-19</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31:57.957"/>
    </inkml:context>
    <inkml:brush xml:id="br0">
      <inkml:brushProperty name="width" value="0.05292" units="cm"/>
      <inkml:brushProperty name="height" value="0.05292" units="cm"/>
      <inkml:brushProperty name="color" value="#FF0000"/>
    </inkml:brush>
  </inkml:definitions>
  <inkml:trace contextRef="#ctx0" brushRef="#br0">688 5004,'0'19,"0"0,0-1,0 1,0-1,0 1,0 0,0-1,0 1,0-1,0 1,0 0,0-1,0 1,0-1,19-18,0 0,-1 0,1 0,-1-18,1 18,-19-19,0 1,19 18,-19-19,0 0,18 19,1 19,-1 0,1-1,-19 1,19-19,-19 18,18-18,1 0,-1 0,1 0,0 0,-19-18,0-1,0 1,0-1,0 0,0 1,0-1,0 1,0-1,0 0,0 1,0-1,0 1,0-1,0 0</inkml:trace>
  <inkml:trace contextRef="#ctx0" brushRef="#br0" timeOffset="800.33">1395 5060,'56'0,"0"0,0 0,0 0,-1 0,1 0,-37 0,-1 0,1 0</inkml:trace>
  <inkml:trace contextRef="#ctx0" brushRef="#br0" timeOffset="1296.6395">1488 5283,'19'0,"-1"0,1 0,18 0,-18 0,18 0,0 0,1 0,-1 19,19-19,-38 0,1 0</inkml:trace>
  <inkml:trace contextRef="#ctx0" brushRef="#br0" timeOffset="3056.4841">2214 4930,'0'37,"0"-18,0 18,0-18,18-1,-18 38,19-37,-19-1,19 19,-1-18,-18 0,19-1,-1 1,1-19,-19 18,19-18,-1 0,1 0,-1-18,-18-1,0 1,0-1,19 19,-19-19,0 1,0-1,19 19,-19-18,0-1,0 0,18 19,-18-18,19 18,-19 18,18 1,-18 0,0 18,0-19,19 1,-19 0,19-1,-19 1,0-1,18 1,1-19,-19 19,18-19,1 0,0 0,-1-19,1 0,0 1,-19-1,0-18,0 18,0 1,0-1,0 1,0-1,0 0,0 1,0-1,0 1,0-1,0 0,0-18,0 19,0-1,0 0,0-18,0 19</inkml:trace>
  <inkml:trace contextRef="#ctx0" brushRef="#br0" timeOffset="4031.7979">3144 5190,'0'-18,"37"18,19 0,-19 0,0 0,-18 0,0 0,18 0,0-19,-18 19,-1 0</inkml:trace>
  <inkml:trace contextRef="#ctx0" brushRef="#br0" timeOffset="5288.643">4279 4725,'0'19,"0"-1,0 20,0-1,-19-18,1 18,-38 37,0-37,0 19,-18 0,-1-37,20 18,17-19,20-18,-19 0,18 0,0 0,1-18,18-19,0 18,-19 0,19-18,0 0,0 18,0 1,0-1,0-18,19 18,18 1,0-1,0 1,19 18,-19 0,1 0,-1 0,-19 18,38 38,-19 37,38 19,-19-38,-1 19,-17 19,-1-38,19 38,-19-38,0-18,-18-38,-1 20,1-20,-1-18,1 0,-19-18,19 18,-19-19</inkml:trace>
  <inkml:trace contextRef="#ctx0" brushRef="#br0" timeOffset="9241.0366">4856 4800,'0'-19,"37"19,0 0,37 0,1 0,-1 0,19 0,-37 0,-19 0,-18 0,-1-19,-18 38,0 0,-18 18,18-18,0 18,-19 0,19 0,-18 19,18-19,-19 0,19 1,0 17,0-36,-19 18,19 0,-18-18,18 0,0-38,0 0,0 1,0-1,0-18,-19 37,19-37,-18 18,-1-18,0 0,1 18,-1-37,1 38,-1-1,0-18,1 37,18-19,-19 1,19-1,-18 19,18-18,18 18</inkml:trace>
  <inkml:trace contextRef="#ctx0" brushRef="#br0" timeOffset="10408.0864">5562 4930,'0'19,"0"18,0 0,0 0,0 0,19-18,0 18,-1-18,1-1,-1 1,1-19,0 0,-1 0,1 0,-1-19,1 1,-19-1,0 1,0-1,0 0,0 1,19 18,-19 37,18 0,1 0,-19-18,19-19,-1 0,1-19,-19-18,18 0,1 0,0 18,-19-18,0 18,0 1,0-1,0 1</inkml:trace>
  <inkml:trace contextRef="#ctx0" brushRef="#br0" timeOffset="20392.1585">15832 5935,'0'0,"0"-19,-19 19,0 0,1 0,-1 0,1 0,-1 0,19 19,0-1,-19 1,19-1,0 1,0 0,0-1,0 1,0-1,0 1,19 0,0-1,-19 1,18-1,-18 1,19-19,-19 19,18-19,1 18,0 1,-1-19,1 0,-1 0,1 0,0 0,-1 0,1 0,-1 0,-18-19,0 1,19 18,0-19,-19 0,0 1,18-1,-18 1,0-1,0 0,19 1,-19-1,0 1,0-1,0 0,0 1,0-1,0 1,-19 18,19-19,-18 19,-1 0,19-19,-19 19,1 0,18-18,-19 18,1 0,-1 0,0 0,1 0,-1 0,1 0</inkml:trace>
  <inkml:trace contextRef="#ctx0" brushRef="#br0" timeOffset="23631.5407">13041 9246,'37'0,"19"0,-37-19,-1 19,19 0,1 0,-1 0,-18 0,18 0,0 0,0 0,-18 0,-1 0,1 0,18 0,19 0,0 0,18 0,1 0,36 0,-18 0,19 0,-19 0,-19 0,-18 0,-37 0,37 0,-38 0,19 0,1 0,17 0,1 0,19 0,-20 0,20 0,-19 0,-38 0,1 0,-1 0,1 0,0 0,-1 0,19 0,19 0,19 0,18 0,0-18,-19 18,1 0,18-19,-38 19,-17-18,-1 18,-19 0,1 0,37-19,18 19,38-19,-38 19,56-18,-55 18,36-19,-55 19,-18 0,-20-18,1 18,-1 0,20 0,17 0,1 0,19 0,-1 0,0 0,1 0,-19 0,-1 0,-36 0,18-19,-18 19</inkml:trace>
  <inkml:trace contextRef="#ctx0" brushRef="#br0" timeOffset="27688.2448">13097 9227,'0'19,"0"18,0-18,0 18,18 0,-18-18,0-1,0 1,0 0,0-1,0 1,0-1,0 20,0-20,0 19,0-18,0 37,0-38,0 1,0 0,0 18,0-19,0 1,0 0,0-1,0 1,0-1,0-73,0 17,0-17,0 17,0 1,0 0,0 18,0-18,0 19,0-20,0 20,0-1,0 1,0-1,0 0,0 1,0-1,0 1,0-1,0 0,0 1,0-1,0 38,0-1,0 1,0 18,0 0,0-18,0 0,0-1,0 1,0-1,0 20,0-20,0 19,0-18,0 18,0-18,0-1,0 1,19-19,-19 19,0-1,0 1,19-1,-19-55,0-19,-19 19,19-19,-19 19,19 0,0 0,0 18,0 1,0-1,-18 0,18 1,0-1,0 1,0-1,0 0,0 1,0-1,0 1,-37 18,18 0,0 0,1 0,-19 0,18 0,-18 0,18 0,-18 0,-19 0,0 0,19-19,-37 19,18 0,0 0,0 0,1 0,-20 0,1 0,-19 0,-19 0,19 0,-19 0,1 0,-19 0,-1 0,1 0,37-19,-37 1,18-1,-18 1,37-1,-19 0,38 1,-19-1,19 19,18 0,0 0,0 0,0 0,-18 0,0 0,-20 0,-36 0,19 0,-1 0,-18 0,37 0,-37 0,55 0,-36 0,55 0,18 0,20 0,-19 0,-1 0,1 0,0 0,0 0,0 0,-1 0,1 0,-19 0,19 0,0 0,0 0,18 0,1 0,-1 0,0 0,1 0,-1 0</inkml:trace>
  <inkml:trace contextRef="#ctx0" brushRef="#br0" timeOffset="32505.1558">16036 6251,'0'56,"0"-19,0 37,0-18,0 18,0 19,0-18,0 18,0-19,19 1,-19 18,0 0,37 37,-18-56,-1 38,1-38,-1-18,-18 0,19-19,-19 0,0 1,0-1,0 19,0 18,0-37,19 38,-1 18,-18 0,19-19,-19 38,0-38,18-18,-18 18,0-18,19 0,-19-19,0 19,19-37,-19-1,0 19,0-18,0 0,0-1,0 1,0-1,18-18,-18 19,0 0,0 18,0 0,19-18,-19 18,0 19,0 18,0-37,0 19,0 0,0-19,0 0,0 1,0-20,0 19,18-37,-18 19,0 0,0-1,0-36,-18 18,18-19,0 0,-37-18,18 0,-18 18,18-18</inkml:trace>
  <inkml:trace contextRef="#ctx0" brushRef="#br0" timeOffset="33304.2969">16111 9302,'18'0,"-18"18,0 1,19 0,-1 18,-18-19,0 20,19-1,0-19,-19 1,18 18,1-37,-19 19,0-1,0 1,0 0,18 18,1-19,-19 1,0 0,19-19,-1-19,19-18,19-38,-18 38,-1 0,-19 0,20 0,-38 18,0 0,18 1,-18-1,19 1,-1-1,-18 0</inkml:trace>
  <inkml:trace contextRef="#ctx0" brushRef="#br0" timeOffset="36680.1465">16371 9953,'19'0,"-1"0,-74 18,-18 20,-19-20,0 1,0 0,0-19,-19 18,19 1,0-1,0 1,-18 0,18-19,-38 37,1-19,0 1,0 18,-19-18,19-1,0 20,18-20,37 1,20-1,17-18,20 19,-1-19</inkml:trace>
  <inkml:trace contextRef="#ctx0" brushRef="#br0" timeOffset="37303.8512">14083 10325,'-37'56,"-1"-19,-55 19,19-19,-56 19,0 0,37-38,18 1,19-1,19 20,37-20,0 1,19-1,18-18,0 19,-18-19,-1 0,20 0,-20 0,19 0,19 0,19 0,18 0,37 0,0 0,37 0,-36 0,36 0,-55 19,-38-19,-37 18,-18-18</inkml:trace>
  <inkml:trace contextRef="#ctx0" brushRef="#br0" timeOffset="38441.0533">18008 9562,'19'0,"74"75,-56-1,19-18,18 0,-18-1,-19 20,0-38,1-18,-20 18,1-18,-19-1,0-36,0-1,-19 0,1-37,18 38</inkml:trace>
  <inkml:trace contextRef="#ctx0" brushRef="#br0" timeOffset="38920.9521">18399 9376,'0'37,"-19"-18,1 18,-38 38,19-1,-38 0,1 1,-1 18,20 0,-20 19,57-57,-20 1,20 19,18-57,0 1,0-1,-19-18</inkml:trace>
  <inkml:trace contextRef="#ctx0" brushRef="#br0" timeOffset="43729.0788">13060 10511,'0'19,"0"-1,-19 1,19-1,0 1,0 0,0-1,19 1,18-1,0 1,-18-19,-1 0,-18 19,19-19,-1 0,-18 18,0 1,0-1,0 1,0 0,0-1,0 1,-18-19,18-19,0 1</inkml:trace>
  <inkml:trace contextRef="#ctx0" brushRef="#br0" timeOffset="44088.5817">13171 10604,'19'-19,"55"1,1-1,-1 19,-37-18,-18-1,0 19</inkml:trace>
  <inkml:trace contextRef="#ctx0" brushRef="#br0" timeOffset="45504.1537">16855 10362,'0'-18,"0"-1,0 0,0 1,-37 18,18-19,0 1,-36 18,-1 0,0-19,0 19,0 0,38 0,-1 0,1 0,18 19,0-1,0 1,0-1,0 1,0 0,18-19,-18 37,37-37,-18 56,18-56,0 37,-18-37,18 18,0 20,1-38,-38 18,18-18,-18 19,0-1,0 1,0 0,0-1,0 1,-18-1,-1-18,0 0,-18 0,19 0,-1 0,19-18,0-1,0 1,0-1,0 0,0 1,0-19,0-1,19 1,-19 19,18-1,19-18,1 0,36-1,-37 20,-18-1,-1 19,-18-18,0 36,0 1,-18-19,-19 0</inkml:trace>
  <inkml:trace contextRef="#ctx0" brushRef="#br0" timeOffset="49367.9849">16706 10846,'0'18,"-19"-18,-18 19,-19 0,-18-1,0-18,-57 0,38 19,-93-19,37 0,1 0,-1 0,19 18,37-18,-19 19,37 0,20-19,36 18,-18-18,0 19,18-19,-18 0,18 0,1 18,-20-18,-36 19,18-19,-18 0,-38 19,1-19,-1 0,37 0,-36 0,36 0,1 0,18 0,0 0,19 0,0 0,0 0,0 0,18 0,0 0</inkml:trace>
  <inkml:trace contextRef="#ctx0" brushRef="#br0" timeOffset="53031.5999">3274 5432,'0'19,"0"-1,0 1,0 18,0-18,0 18,0 0,0 0,0 19,0 0,0-19,0-18,0 0,0 18,0-19,0 1,0 0,0-1,19-18,37 0,-19 0,0 0,0 0,0 0,1 0,-20 19,1-19,18 0,-37 18,19-18,-1 0,1 0,-1 0</inkml:trace>
  <inkml:trace contextRef="#ctx0" brushRef="#br0" timeOffset="53400.2081">3535 5935,'0'18,"37"38,0-37,19 55,56-18,-38-19,75 19,-75 0,-18-19,-37-19,-1-18,-18 19,0 0,-18-1,-20 19,-55-18,56 18,-19-18,19 18,0-18</inkml:trace>
  <inkml:trace contextRef="#ctx0" brushRef="#br0" timeOffset="55584.1719">3925 5600,'131'55,"-1"-17,19-1,18-19,56 1,1-19,55 0,-38 0,-17 0,-57 0,-74 0,-37-19</inkml:trace>
  <inkml:trace contextRef="#ctx0" brushRef="#br0" timeOffset="61087.6638">15887 6307,'-18'18,"-1"-18,1 19,-1-19,19 18,-19-18,1 19,-1-19,19 19,-18-19,18 37,-38-37,20 37,-1-37,19 19,-18-19,-1 37,0-37,19 18,-18 1,18 0,0-1,-19-18,19 19,-18-1,18 1,0 0,-19-1,19 1,0-1,0 20,-19-20,19 1,-18-19,18 18,0 1,0 0,0-1,0 1,0 0,0-1,0 1,0-1,0 1,0 0,0-1,0 1,0-1,0 1,0 0,0-1,0 1,0-1,0 1,0 0,18-19,-18 18,19 1,0 18,-19-18,18-19</inkml:trace>
  <inkml:trace contextRef="#ctx0" brushRef="#br0" timeOffset="63431.6391">13432 8725,'-19'-19,"1"1,-20-19,1 37,-19-19,0 0,1 1,36 18,-18 0,0 0,-1 0,20 0,-1 0,1 0,-1 0,19 18,0 1,0 0,0-1,0 1,0-1,0 1,0 0,0-1,0 1,0-1,0 1,0 0,0-1,0 1,19-19,-19 37,18-18,-18-1,19-18,-19 19,0-1,18-18,1 19,0-19,-19 19,18-19,1 0,-1 0,-18 18,19-18,0 0,-19 19,37-19,-19 0,1 0,0 0,18 0,-18 0,18 0,-19 0,1 0,-19-19,0 1,0-1,19 19,-19-37,0 18,0 1,18 18,-18-19,0 0,0 1,0-1,0 1,0-1,0 0,0 1,0-1,0 1,0-1,0 0,0 1,0-1,-18 19</inkml:trace>
  <inkml:trace contextRef="#ctx0" brushRef="#br0" timeOffset="70743.9149">5767 4465,'0'0,"-56"0,0-19,19 19,0 0,-19 0,0 0,1 0,17 0,-17 0,36 0,0 0,1 0,18 19,-19-19,1 18,-20 20,-17-20,36 19,-18 1,-38-1,57-19,-19 20,-1 17,20-36,-1 18,1-18,18 37,-19-19,0 0,1 0,18 1,0-1,0 0,0-18,0 18,0 0,0 0,0 0,0-18,0 18,37 19,-37-19,37 19,0 18,19-18,19 19,-1-1,0 1,19 18,0-38,0 1,-37-19,0 1,-19-38,-18 18,-1-18,38 0,-37 0,18 0,0 0,1 0,-1 0,19-37,-19 37,0-37,0 18,0 1,-18-1,18-18,-18 0,-1-1,1 20,-19-19,0-1,19 1,-19 0,0 0,18-56,-18 55,0-17,0-1,19 19,-19-19,0 0,0 19,-19-19,1 0,18 0,-38 1,20 17,-1 1,-18 0,18-19,1 38,-1-20,1 1,-1 0,19 0,-19 18,1-18,-1 0,19-1,-18 38,18-18,-19-1,19 1,-19 18,1 0,18-19,-19 19,19-37,0 18</inkml:trace>
  <inkml:trace contextRef="#ctx0" brushRef="#br0" timeOffset="77911.5314">4744 7218,'-37'19,"18"-1,-37 20,0-20,1 57,-38-20,0-17,-19 36,38-18,-75 18,19 19,-19-18,-19 18,19-19,-18 38,0-38,18 1,-19 36,19-55,19 18,-19 1,19-19,56-1,-1 1,20-19,-1 1,37-20,1 1,-1-1,0-18,19 19,19-38,0 1</inkml:trace>
  <inkml:trace contextRef="#ctx0" brushRef="#br0" timeOffset="80143.355">15999 6065,'0'18,"-19"-18,19 19,-18 0,-1-1,1 1,18-1,-19 1,0 0,19-1,-18 1,18-1,-19-18,19 19,-18 0,-1-19,19 18,0 1,-19-19,1 18,18 1,-19 0,1-19,18 37,-19-37,0 18,19 1,-18 0,18-1,37-55,0 18,0-18,-18 19,18-20,-18 20,-1-1</inkml:trace>
  <inkml:trace contextRef="#ctx0" brushRef="#br0" timeOffset="81479.5912">16334 5600,'-19'0,"1"55,-20-36,20 55,-19-36,37 36,-38 1,1 18,-19 18,1 1,17 37,1-56,-19 0,38 0,18-38,-19-36,1 18,18-18,0-1,0 1,-19-19,56-93,19 0,0-19,18-18,-18 0,18-19,-18 19,19-19,-20 37,-17 1,-38 36,37-18,-37 56,19 19,-19-1,0 0,0 94,0-1,-19 19,-18-18,-1 36,1 20,0-20,37-36,-37 18,0-19,-1 19,1-19,19 1,-1-57,0 20,19-20,-18-18,18 19,0-56,0-1,18 20,-18-19,19 18,-19 0,0-18,0 19,0-1,0 0</inkml:trace>
  <inkml:trace contextRef="#ctx0" brushRef="#br0" timeOffset="83935.6549">16185 6065,'0'-19,"0"56,0 38,-19-19,19 37,-37-38,19 20,-20 18,20-19,18-18,-37 18,37-18,-19-19,19-18,0 18,-19-18,19 0,0-75,19-37,18 0,0-19,1-18,17 0,-17 18,-1 19,-19 0,1 37,-19 0,19 38,-19-1,0 1,0-1,0 0,0 57,0 36,-19 0,0 1,-18-1,0 38,18-56,19 37,-18-75,-1 19,19-18,-18 18,18-18,0-1,-38 38,20 19,-1-38,-18-19,37 20,0-1,0-74,19-19,18-37,-19 37,1 0,18 0,-18 1,-1-1,1 19,0-19,-19 37,0-18,18 18,-18 1,0-1,19 19,-19 93,-19 0,-18 56,0 18,0-18,-1-18,20-57,-19 19,37-56,-19-18,38-56,-19-19,18 19,1-1,-1 1,-18 19,0-1,19 19,-19-19</inkml:trace>
  <inkml:trace contextRef="#ctx0" brushRef="#br0" timeOffset="86856.3618">4800 7293,'0'55,"0"1,-19 0,19 0,-19 18,1 1,18-1,0-18,0 18,-19-18,19 0,0-19,0 0,0 1,0-20,0 1,0-1,19-18,-19 19,18 0,-18-1,19-18,-19 37,19-37,-1 19,-18 18,19-18,0 18,-19 0,0 0,18 1,-18-1,19 0,-1-18,-18-1,0 1,0 18,19-18,-19-1,0 1,19-1,-19 1,0 0,0-1,0 1,-38-19,1 0,-19 0,0 0,1 0,-38 0,18 0,-55 0,56 0,-57 0,20 0,-19 0,37 0,-38 0,20 0,18 0,18 0,19 0,1 0,-1 0,0 0,0 0,19 0,0 0,-19-19,0 1,0 18,-18-19,18 19,-18 0,-1 0,1-19,18 19,-18 0,18 0,19 0,18 0,0 0,19-18,-18 18,-1 0,1 0,-20 37,20-37,-19 19,18-1,-18 1,18-19,1 0,-1 0,19 18,37-36</inkml:trace>
  <inkml:trace contextRef="#ctx0" brushRef="#br0" timeOffset="88167.6117">4762 7255</inkml:trace>
  <inkml:trace contextRef="#ctx0" brushRef="#br0" timeOffset="89673.1448">5042 7572,'0'37,"0"0,-19 19,19-38,0 38,-19-37,1 37,-1-38,19 1,0-1,0-73,0 17,0 1,0 0,19-19,-1 19,1 0,0 18,-19-37,18 38,1-1,-1-18,-18 18,19 1,-19-1,19 19,-19-18,37 18,-19 18,20 38,-20-37,19 18,1 19,-20-38,1 1,-1-1,38-36,93-57</inkml:trace>
  <inkml:trace contextRef="#ctx0" brushRef="#br0" timeOffset="95497.0227">5525 7646,'-37'0,"18"19,-18-1,19-18,-1 0,0 0,1 0,-1 19,-18-19,18 0,1 0,-19 0,-1 18,20-18,-38 0,0 19,19-19,0 19,0-19,18 0,0 0,38 0,18 0</inkml:trace>
  <inkml:trace contextRef="#ctx0" brushRef="#br0" timeOffset="96576.2813">5674 7237,'19'0,"55"0,-18 0,0 0,0 0,-19-19,0 1,-18 18,-1 0,-18-19,19 0,-19 1,18 18,1 0,-19-19,19 19,-19-18,18 18,-36 0,18 18,-19-18</inkml:trace>
  <inkml:trace contextRef="#ctx0" brushRef="#br0" timeOffset="97975.8685">6009 7237,'0'18,"0"1,0 0,0 18,0-19,0 1,19 0,-19-1,0 1,0 18,0-18,0-1,0 1,0-1,0 1,0 0,0-1,0 1,0-1,0 1,0 0,-19-19,0 0,19 18,-18 1,-1-19,1 0,-1 0,0 0,1 0,-1 0,1 0,-1-19,0 1,19-20,-18 38,18-18,0-1</inkml:trace>
  <inkml:trace contextRef="#ctx0" brushRef="#br0" timeOffset="100887.5864">8297 4930</inkml:trace>
  <inkml:trace contextRef="#ctx0" brushRef="#br0" timeOffset="101336.7778">8297 4930,'75'19,"-1"-19,38 0,-19 18,55-18,1 0,19 19,-75-19,-19 0,-55 0</inkml:trace>
  <inkml:trace contextRef="#ctx0" brushRef="#br0" timeOffset="102591.6736">7181 4967,'37'-18,"38"-1,-1 0,38 19,-19-18,-38-1,1 1,0-1,-37 19,-19-19,18 19,38-18,-37-1,-1 19,-55 19,0-1,18 1,-18 0,37-1,0 19,19 38,18 18,-19-19,1 38,-19-19,19 18,-1-55,-18 19,0-38,0 0,0 19,-18-56,-1 37,-37-37,0 0,1 0,-20 0,1-37,74 18,-19-18,1 0,18-38,0 20,0-1,0-19,0 20,0 36,0 0,0 1,18 36,19-18</inkml:trace>
  <inkml:trace contextRef="#ctx0" brushRef="#br0" timeOffset="103145.1439">7832 5228,'19'0,"-1"0,1 37,-19 0,18-18,-18 36,0-36,0 18,0-18,0 18,0-18,0-1,0 1,56-19,75 0,36 0,38 0,-57-19,-92 19,-37 0,-38 0,-18 19,-19 18,0-18,38 18,-1-19</inkml:trace>
  <inkml:trace contextRef="#ctx0" brushRef="#br0" timeOffset="105354.1152">15906 6958,'0'0,"-19"0,1 0,18-19,-19 19,1 0,-1 0,-18-18,-19 18,0-19,-18 0,-19 1,18 18,20 0,-1 0,18 0,20 0,-1 0,1 37,18 0,0-18,0 18,0 19,0-19,0 19,18-38,1 20,-1-1,1-37,0 0,18 18,-18-18,18 0,0 0,19-18,0-1,-1-18,-36 18,18-18,19 0,-37 0,18-19,0 37,-18 1,-19-19,18 18,-18 0,0 1,0-1,0 0,0 1,-18-1,-38 1,0-1,0 19,-18 0,18 0,19 0,18 0,19 19,-18 18,18 0,0 38,18-38,1 37,18-37,-18-18,18 18,19-37,-38 19,1-19,-19-19,0-18,0-19,0 0,0 19,0-19,-37 38,18-20,0 38,1 0,-19 0,-1 19,-17 18</inkml:trace>
  <inkml:trace contextRef="#ctx0" brushRef="#br0" timeOffset="106520.2692">8520 6418,'0'0,"19"0,-19-18,19 18,18 0,19 0,-19 0,0 0,0 0,0 0,-18 0,18 0</inkml:trace>
  <inkml:trace contextRef="#ctx0" brushRef="#br0" timeOffset="107505.1614">7720 6362,'38'0,"36"0,-18 0,0 0,0-18,-19 18,-19 0,20 0,-20-19,-18 1,0-1,0 0,0 1,0 36,0 38,0 0,0 0,0 0,0-1,0 1,0-37,0 18,0 0,0 0,0-18,0 18,-37-18,18-1,1-18,18 19,-19-19,19-19,-18-18,-1 0,0 0,1 0,-1-1,19 20,0-1,0 38</inkml:trace>
  <inkml:trace contextRef="#ctx0" brushRef="#br0" timeOffset="107903.8782">8223 6400,'0'18,"0"1,0 18,0 19,18-38,-18 20,19-20,-19 1,0-1</inkml:trace>
  <inkml:trace contextRef="#ctx0" brushRef="#br0" timeOffset="115072.1431">16018 7144</inkml:trace>
  <inkml:trace contextRef="#ctx0" brushRef="#br0" timeOffset="116856.6197">15106 9525,'0'19,"0"-1,0 19,0-18,0 18,0 0,0 1,0-1,0 0,0-18,0-1,0 1,19-19,-19 18,18-18,1 0,-1-37</inkml:trace>
  <inkml:trace contextRef="#ctx0" brushRef="#br0" timeOffset="120775.9882">16501 10046,'0'0,"19"0,0 0,-19 37,18 0,1-18,-19 18,18 0,1-37,-19 19,19-19,-1 0,1 0,-1-19,1 1,-19-1,0 1,19 18,-1 0,1 0,-1 0,-18-19,0 0,0-18,0-19,0 0,0 19,0 0,0 18,0 1,0-1,0 38,0 18,0-18,0-1,0 1,0-1</inkml:trace>
  <inkml:trace contextRef="#ctx0" brushRef="#br0" timeOffset="121240.2934">17115 9953,'0'0,"19"0,-1 0,-18 18,0 1,0 0,0-1,0 20,0-20,19-18,0 0,-1-37,1 18,-1 19,-18-18</inkml:trace>
  <inkml:trace contextRef="#ctx0" brushRef="#br0" timeOffset="123671.9984">15646 6846,'37'0,"-37"37,0 19,18 19,-18 18,19 55,0 1,-19 0,0 18,0-18,0 0,0-19,0 1,0-38,0 18,0-18,0-18,18-1,-18 38,0-38,0 0,0-18,0 0,0-19,0 1,0 17,0-36,0 0,0 18,0 0,0-18,0 18,0-19,0 20,0-20,0 19,0-18,0 18,19-18,-1 18,-18 0,19-37,-19 19,0-1,0 1,0 18,0-18,0 37,0-38,0 1,0 18,0-18,0-1,0 1,-19-19</inkml:trace>
  <inkml:trace contextRef="#ctx0" brushRef="#br0" timeOffset="124568.479">15441 9785,'0'19,"0"55,0 1,0 18,0 0,0-37,19 18,-1-18,-18-19,0 0,19-18,-1-19,1 0,0 0,-1-19,1 1,-1-38,1 19,0 0,-1-1,1 1,-1 19,-18-1,0 38,19 36,0 1,-19 0,18-37,1 18,-1 0,20-18,-20-19,-18-19,19-18,-1-19,-18 37,19-18,-19 0,19-19,-19 19,0 0,0 18,0 1,0-1,0 38,0 18,0 19,0-19,0 19,0-19</inkml:trace>
  <inkml:trace contextRef="#ctx0" brushRef="#br0" timeOffset="124935.5764">16055 10251,'18'0,"-18"37,0-19,19 20,-19-1,19 0,-19-18,0-1,18-36,1-20,-19 20</inkml:trace>
  <inkml:trace contextRef="#ctx0" brushRef="#br0" timeOffset="127984.3093">2698 9079,'0'55,"0"1,0 0,0 0,-19-19,0-18,19 36,0-36,-18-19,18-19,0-18,18-19,1 1,0-1,-19 19,0 18,0-18,18 0,-18 18,19 19,-1 0,38 56,0 0,18 18,19 19,0-19,-37-36,-19-1,-18-37,0 18,-38-18,-37 0,0 0,1 0,-20 0,38 0,0 0,18 0,1 0,55-18,-19 18,38-19</inkml:trace>
  <inkml:trace contextRef="#ctx0" brushRef="#br0" timeOffset="128800.522">3423 9134,'0'0,"0"19,0 18,0 0,0 1,0-1,19 0,-1-18,-18-1,0 1,19-19,-19 18,18-18,-18-18,19 18,-19-19,0-18,19 0,-1 18,1 19,-1 0,1 19,0 18,18 0,19 0,18 1,19-1,-18-37,-20 0,-17 0,-20 0,1 0,-1-19,-18-18,0 0,0-19,0 0,0 0,0-18,0 18,0-18,0 36,0 20,0-19,-18 55,-1-18</inkml:trace>
  <inkml:trace contextRef="#ctx0" brushRef="#br0" timeOffset="129720.1735">2679 8372,'37'37,"-18"0,-19 0,18-18,1 18,0 19,-19-38,18-18,-18 19,0 0,0-1</inkml:trace>
  <inkml:trace contextRef="#ctx0" brushRef="#br0" timeOffset="131256.5092">3070 8372,'0'18,"0"1,0-1,0 20,0-1,0-19,0 1,0 18,0 0,0-18,18 0,-18-1,19 1,-1-19,1-37,-19 18,0 0,0 1,0-19,0-1,0 20,0-1,0 1,0-1,0-18,0 18,0 1,-19 18,1 0,-1 0,19 18,0 1,0-1,0 1,19-19,-1 0,1 0,18 0,-18-19,-1 19,-18-18</inkml:trace>
  <inkml:trace contextRef="#ctx0" brushRef="#br0" timeOffset="137753.1173">5414 8241,'18'0,"1"19,-1 37,-18 0,0 18,0 0,0 19,0 19,0-56,0 18,0-55,0-1,19-73,-19-38,0-19,19 38,-19-1,0 1,0-1,0 20,0-1,0 0,0 37,0 1,18 18,1 0,-1 0,-18 37,0-18,0 18,0-19,-18 1,-1 18,-18-18,18-19,19 18,-18-18,-38 0,19 0,18 0</inkml:trace>
  <inkml:trace contextRef="#ctx0" brushRef="#br0" timeOffset="138840.7696">4372 8855,'18'19,"-18"18,0 19,0 0,0 0,19-19,-19 19,0-1,0-17,0-20,0 1,0-1,0 1,-19-38,19-18,-18-19,-1 19,19-19,-18 1,18 17,0-18,0 19,0 19,0-1,0 0,18 19,1 0,-1 0,1 19,0 37,-1 0,-18-19,0 37,0-18,-37-19,0 19,0-19,18-18,0-19,19 19,56-38,19 0,36 19,-36 0,-38 0,-19 0,-18 19,19-19,-19 19,0 18,0-19,-19 38,-18-37,0 18,0-37,0 0,-19 0,0 0,19 0,18 0,1-37,-1 18,19 1,0-20,0-17,56-20,55 1</inkml:trace>
  <inkml:trace contextRef="#ctx0" brushRef="#br0" timeOffset="153319.1739">5358 4428,'0'-19,"-19"19,1 0,-20 0,20 0,-1 19,-37 18,19-37,19 37,-20-18,1 18,19-19,-20 1,38 18,-18-37,18 19,-19-1,1 1,18 0,-19-1,19 1,-19-19,1 37,18-18,-19-1,1 38,-1 0,19 0,-19 0,1-1,-1 1,19-19,0 1,0-1,0 0,0-18,0-1,0 1,0-1,0 1,0 0,0-1,19 19,-19 1,18 17,1-17,0-1,18 19,0 18,-18-55,18 18,0 19,0-38,0 20,1-20,-20 1,19 18,-18-18,0-19,-19 18,18-18,19 0,-18 19,0-19,18 18,19-18,-19 0,0 19,19 0,0-19,18 18,-37-18,0 0,1 0,-20 0,1 0,0 0,-1 0,1-18,18-1,-18 0,-1 19,19-37,-18 19,18-20,0 20,-18-1,0-18,-1 18,-18 1,19 18,-19-37,18-1,1 20,-19-38,19 37,-1-37,1 38,-19-38,18 37,1-18,0 0,-19-19,0 19,0 0,18 18,-18-18,0-19,19 19,-19 18,0-18,0 0,0 0,0 0,0 18,0 0,0 1,0-1,0 1,0-1,0 0,0 1,0-1,0 1,0-1,-19-18,19-1,0 20,-18-38,18 37,-19 1,19-19,-19-1,1 20,18-1,0-18,0 18,-19 1,1-1,18 1,0-1,-19 19,0-37,1 18,-1 1,19-1,-18 19,-1-19,-18 19,18-18,-18-1,0 19,0 0,-19 0,37 0,1 0,-20 0,1 0,18 0,-18 0,0 0,0 0,-38 19,-18-1,19 1,-19 0,19-1,18 1,37-19,1 0,-1 0,0 18,-18 1,0 0,18-19,-18 37,0-37,18 18,-18 1,19 0,-1-1,0-18,19 19,-37-1,37 1,-19 0,1-1,-1 1,19 37,0-38,-18 19,18 1,-19 18,0-1,19-17,0-1,-18 0,18-18,0 18,0-19,0 1,0 0,0-1,0 19,0-18,18 0,1 18,-19 37,19-37,-1 19,1 0,-19-19,37 19,-18-19,-1 19,1-19,0-18,-1 37,1-38,18 20,-18-1,18-19,-19 1,20 18,-20-18,1-19,18 18,-18-18,-1 0,1 0,18 0,0 0,-18 0,18 0,-18 0,36 0,-36 0,18 0,-18 0,18 0,-18 0,-1 0,1 0,-1-18,1 18,-19-19,0 1,19 18,-19-38,37 20,-37-1,37 1,-18-1,18-18,0 18,0 0,1 1,-1-1,-19 1,1-1,0 19,-19-19,18 1,-18-19,19 37,-1-38,1 1,0 37,-1-37,1 37,-1-19,1 19,-19-37,19 37,-19-18,18-1,1 0,-19-36,0 36,18-37,-18 38,19-20,-19-17,0 36,19-18,-19 0,18-1,-18 20,19-1,-19-18,0 18,0 1,0-1,0 1,0-1,18 0,-18 1,0-20,0 20,0-19,0 18,0 0,0 1,0-1,0 1,-18-1,-1 0,1 19,18-18,-19-1,0 1,1 18,18-19,-19 19,19-19,-18 19,-1 0,0-18,1 18,-1-19,1 19,-1-18,-18 18,18 0,1-19,-1 19,0-19,1 19,-1 0,1 0,-20-18,1-1,18 19,-18 0,0 0,0 0,18-18,1 18</inkml:trace>
  <inkml:trace contextRef="#ctx0" brushRef="#br0" timeOffset="158959.1203">4837 8539,'-19'0,"-55"0,-1 19,38-19,19 18,-38-18,37 0,19 37,0-18,0 18,0-18</inkml:trace>
  <inkml:trace contextRef="#ctx0" brushRef="#br0" timeOffset="161736.7791">819 5953,'0'0,"0"19,0-1,0 20,0-1,0 0,0 37,0-18,0 56,-19-1,-18 20,18-57,1 19,-1-19,19-36,0-1,0-18,0-1,0-36,19 18,-19-19,0 0,0 1,18-1,1 0,-1-18,1 19,0-1,-1-18,38 0,-37 18,-1 0,19 19,-18 0,18 0,-18 0,-1 0,1 0,0 0,-1 0,-18 19,0 0,0 18,0-19,0 1,0 18,0 0,0-18,-18 0,18 18,-19-18,0-1,1 1,-1-19,1 18,-1-18,-37 0,38 0,-20 0,20 0,-19 0,37-18,0-1</inkml:trace>
  <inkml:trace contextRef="#ctx0" brushRef="#br0" timeOffset="162513.3442">1544 6511,'19'0,"18"0,0 0,19-18,0 18,0-19,-1 19,-17 0,-1 0,-37 19,0-1,0 1,0-1,0 1</inkml:trace>
  <inkml:trace contextRef="#ctx0" brushRef="#br0" timeOffset="162863.3983">1581 6809,'19'0,"18"0,-18 0,55 0,-18 0,37 0,37 0,-18 0,-19 18,-37-18,-38 0,1 0,-19 19</inkml:trace>
  <inkml:trace contextRef="#ctx0" brushRef="#br0" timeOffset="163640.9537">2660 5879,'0'0,"0"37,0 37,0 19,0 0,0 0,0 19,19 0,-19-38,0 0,19-18,-19 0,0-19,0-18,0-1,18-18,-18-37,19 19,-1-1,1-37,18 38,-18-1,37-37,-1 38,1-1,0 19,-19 0,-18 0,-1 0,1 0,0 19,-1 18,1-19,-19 1,0 37,0-19,0 0,0 0,-37 1,18-1,-55 0,-1 0,19 1,38-38,-19 0,18 0,0 0,19-19,38-18,-1 18</inkml:trace>
  <inkml:trace contextRef="#ctx0" brushRef="#br0" timeOffset="164952.1312">3553 6716,'19'0,"18"0,0-19,0 19,-18 0,18 0,-18 0,0 0,-1 0,1 0,92 0,-55 0,0-18,-37 18,-1 0</inkml:trace>
  <inkml:trace contextRef="#ctx0" brushRef="#br0" timeOffset="165784.0469">4688 6176,'0'19,"0"18,0 0,0 38,0-38,0 19,-37-19,0 37,-1-55,-17 18,17 0,-17-18,36-19,-18 0,18 0,19-56,0 19,0 0,19 0,-1-1,1 20,0-19,-1 37,1 18,-1 1,20 18,-20 37,19-36,-18-20,18 38,-18-37,-1-1,1 1,0-1,-1-18,-18 19,0 0,0-1</inkml:trace>
  <inkml:trace contextRef="#ctx0" brushRef="#br0" timeOffset="167200.1149">4986 6400,'18'0,"38"0,19-19,36 0,1 19,37-18,-38-1,-36 1,-20 18,-17-19,-20 19,-18 37,-18 0,-1 1,19-1,-19-19,19 38,0-37,-18 18,18 0,0 0,0 1,0-1,-19-19,19 1,0 0,0-1,-18-18,18-18,-19-1,0 19,1-37,-1 0,-74-1,37 38,-18-37,-19 19,56 18,18-19,1 19,-1-19,19 1,0-1,-19 1,19-1,0 0,0 1,0-1,0 1,0 55,0-19,0 1,38 0</inkml:trace>
  <inkml:trace contextRef="#ctx0" brushRef="#br0" timeOffset="169856.4233">6158 6158,'0'37,"18"19,-18-19,0 0,19 19,-19-19,0 0,0 19,0-37,0 18,0-18,0 18,0-19,0 1,0-38,0 1,0-1,19 19,-19-18,18-1,1-18,18 18,-18 1,18 18,-19-19,1 19,0 0,-19-19,18 19,1 19,-1-19,-18 19,19-1,-19 1,0-1,19-18,-19 19,0 0,0-1,0 1,0-1,-19 1,19 0,-19-19,-18 18,19-18,-1 0,0 0,1 0,-1 0,1 0,-1 0,0 0,1 0,-1 0</inkml:trace>
  <inkml:trace contextRef="#ctx0" brushRef="#br0" timeOffset="173520.2279">12297 10660,'19'18,"36"-18,38 19,19-19,18 0,0 0,1 0,-20 0,1 0,-19 0,-37 0,37 0,-75-19,1 1,0 18,-19-37,18 37,-18-38,19 1,18-19,-18-18,55 37,-18-38,18 1,-37 37,38 0,-57 18,-18 0,19 19,-19-18,0-1,0 1,0-1,0-18,0-1,0 1,0 19,0-1,-19 19,-18-19,-19 1,1 18,17-19,-17 19,-1 0,0 0,19 0,-38 0,20 19,-57-19,19 18,-56-18,37 19,-36-19,-1 0,19 19,55-1,1 1,18-19,19 18,37 1,-19 0,19-1,0 1,-18 0,18-1,0 1,0-1,-19 1,19 0,0-1,19-18</inkml:trace>
  <inkml:trace contextRef="#ctx0" brushRef="#br0" timeOffset="174344.4516">11590 10009,'0'37,"0"37,0 38,0 18,-19 38,-18-38,19 0,-1-18,19-38,0-37,0-18,0-75,0 0,0 38,19-38,-19 37,0-18,18 18,1 19,-1-18,1 18,18 0,0 0,-18 18,18 20,-18-20,-1 19,-18-18,0 37,0-38,-18 20,-19-1,18 0,-18-18,18-1,1-18,-20 0,-17-37,17 0,-17 18,17-37,20 38,-1-1,19 1,0-20,37 38</inkml:trace>
  <inkml:trace contextRef="#ctx0" brushRef="#br0" timeOffset="184287.7822">521 11478,'19'0,"36"0,20 0,36 0,57-18,18-19,-19 18,19-37,-55 56,-57-18,-37-1,-18 19,-19-19</inkml:trace>
  <inkml:trace contextRef="#ctx0" brushRef="#br0" timeOffset="189760.0971">15906 5972,'0'0,"0"18,0 1,0 0,19-1,-19 1,18-19,1 18,-19 1,18 0,1-19,0 0,-1 18,1-18,-1 0,1 0,0 0,-1 0,-18-37,0 18,0-18,0 19,0-1,0 0,-18 1,-1 18,0 0,1 0,-1 0,1 0,-20 0,38 18,-18-18,-1 38,-18-20,37 1,-19 18,1 0,-1 0,-18 1,37-1,-19-19,1 20,18-20,0 1,0-1,0 1,18 18,20-18,-1-19,-19 18,20-18,-1 0,0 0,-18 0,-1 0,-18-18,19 18,-19-19,0-18,0 0,0 18,0-18,0 0,18-19,-18 19,0 0,0-1,0 1,0 0,-18 0,-1 18,-18-18,-19 18,0 1,1 18,36 0,-18 0,0 0,18 18,-18 20,18 17,-18-17,37-1,-19 19,19-38,0 38,0 0,0-38,38 20,-1-1,37 0,19-18,0-19,19 0,-38-19,-18-18,-37 18,-1-37,1 38,-1-19,1-1,-19 1,0 0,0 18,0-18,0 0,-19 0,1 18,-1 1,1 18,-1-19,0 19,-36 0,36 19,0 18,1 0,-19 19,37-19,-19 19,19-19,0 19,0-38,0 1,0 0,19-19,-1-19,19 0,-18-18,0-19,-1 38,-18-38,19 19,-19 0,0-1,0 1,-19 19,1-20,18 20,-19 18,0-19,1 19,-1 0,-18 0,18 19,1 18,18-18,-19-1,19 19,0-18</inkml:trace>
  <inkml:trace contextRef="#ctx0" brushRef="#br0" timeOffset="192328.1153">9934 5265,'-18'0,"-20"0,20 0,-1 18,1 1,18 18,-19-18,0 18,19-18,0 18,-18-19,18 1,-19 37,19-38,0 1,0 0,0-1,19 1,-1-19,-18 18,19 1,-19 0,19-19,-19 18,37 1,0-1,0 1,-18 18,18-37,0 0,1 0,-20 0,1 0,-1 0,1 0,0 0,-1 0,1 0,-1-37,20 18,-20-18,1 19,-1-20,1 1,0 19,-1-1,-18 0,19 1,-19-1,0 1,0-1,0-18,0 18,0 1,0-20,0 20,0-1,-37 1,18 18,0-19,1 19,-1 0,1 0,-1-19,0 19,-18 0,19 0,-1 0,19 19,-19-19,1 0,18 19,-37-19,18 18,0-18,1 0,-1 0,0 0,1 0,-1 0,1 0,18 19,-19-19,0 0,1 0,-1 0</inkml:trace>
  <inkml:trace contextRef="#ctx0" brushRef="#br0" timeOffset="193624.6396">9916 5897,'-19'93,"19"38,-37 55,18 0,1 37,-38 19,56-19,-19-37,19 37,0-18,19 0,18-19,-18 0,-19-56,0-19,0 1,0-38,0 1,0-1,0 1,0-1,0-18,0 0,0-19,0 37,0-18,0 19,0-38,0 74,0-36,0-1,0 1,0-1,0 0,0-18,0 19,0-38,0 0,0 19,0-19,0 0,18 1,-18-20,0 19,0-18,19-19,-19-19,0 1,0-1,-19 19</inkml:trace>
  <inkml:trace contextRef="#ctx0" brushRef="#br0" timeOffset="202032.1679">13171 11144,'0'-19,"-56"19,38 19,-38 18,19 0,18 0,19-18,0-1,37 1,19 0,0-1,18-18,1 0,-19 19,0-1,-1 1,-36-19,0 19,-1-1,-18 1,19-19,-19 37,-19-18,19 18,-37-19,18 1,-18 0,19-19,-1 0,-18 0,18 0,1 0,-20 0,38-19,-18 19,18-19,0 1,0-1,-19 1</inkml:trace>
  <inkml:trace contextRef="#ctx0" brushRef="#br0" timeOffset="202423.6031">13227 10920,'0'0,"93"0,37 19,38-19,55 18,-37-18,-19 0,-74 0,-37 0,-37 0,-38 0,-18 19,0-19,-19 37,19-18,18-1,-18 1</inkml:trace>
  <inkml:trace contextRef="#ctx0" brushRef="#br0" timeOffset="203905.4543">9395 10604,'18'0,"1"0,0 0,18 0,19 0,-19 0,0 19,-18-19,-1 0,-18 18,19 19,-19-18,0 18,0-18,0 18,0-18,0-1,-19 19,-18 1,18-20,-18 19,0 1,-19-20,0 1,19 18,-37 0,55-37,1 19,-20 0,76-19,55 0,55 18,20-18,36 0,20 0,-57 0,-92 0,-20 0,-73 0</inkml:trace>
  <inkml:trace contextRef="#ctx0" brushRef="#br0" timeOffset="206103.9583">9860 9971,'56'0,"18"0,56 19,38 0,36-19,38 18,0-18,0 0,18 0,-74 0,0 0,-93 0,-18 0,-19-18,-1 18,-17-19,-1 0,-18 19,74-18,-38-1,1 1,19-1,73 19,1 0,19 0,36 0,-36 0,18 19,-56-1,-74 1,-38-19</inkml:trace>
  <inkml:trace contextRef="#ctx0" brushRef="#br0" timeOffset="225704.2984">1246 12446,'19'0,"55"0,-18-19,19 1,18-1,-37 0,-1 1,1-19,-19 37,-18 0,-19-19,19 19</inkml:trace>
  <inkml:trace contextRef="#ctx0" brushRef="#br0" timeOffset="228560.1154">5600 4446,'18'19,"-18"-1,19 1,-1 0,1-19,0 0,-1 0,57 0,36-56,-18 0,0-18,-18-1,18 1,-37 55,-19-18,-19 18</inkml:trace>
  <inkml:trace contextRef="#ctx0" brushRef="#br0" timeOffset="236824.1374">4465 4465,'0'-19,"-19"19,1 0,-20 0,1 0,0 0,-37 19,-19-19,55 0,-17 0,36 18,0-18,-18 0,19 0,18 19,-19-19,0 19,-18-1,0 19,-37 1,36 17,-36-17,37-1,-1 0,1 0,19-37,-20 38,20-20,18 1,0-1,-19 1,19 18,0 0,0 1,0-1,0 0,0 19,37 0,-18-38,0 1,18 37,-19-38,1-18,0 0,-1 19,38-19,-19 0,19 0,19 0,-20 0,20 0,-1 0,-37 0,1-19,17 19,-17 0,-20-18,1-1,18 19,-37-19,19 1,-1 18,-18-19,19 19,-19-18,18-1,1-18,18 18,0-18,-18 0,37-38,-38 38,20 19,-20-38,19 19,-18 18,-19-18,19 18,-19-18,18 0,-18 18,0 0,0 1,0-19,0 18,0 0,0 1,-18 18,18-19,-19 19,0 0,1 0,-1-18,-18 18,18-19,1 19,-1 0,1 0</inkml:trace>
  <inkml:trace contextRef="#ctx0" brushRef="#br0" timeOffset="242984.1216">10158 5879,'0'18,"0"1,0 0,0 18,0-19,0 1,0 0,18-1,-18 1,19-1,-19 1,0 0,0 18,0-19,0 20,0-1,0 0,0 19,0-19,0 0,0-18,0 18,0 0,0 0,0-18,0 0,0-1,0 1,0-1,0 1,0 0,0-1,-19 19,19-18,0 18,0-18,-18-19,18 18,0 1,0 0,-19-19,19 18,-19 1,19 0,0-1,-18-18,18 19,-19-1,1 20,-20-1,20-19,18 1,18-19,1 0,0 0,18 0,-19 0,20 0,-1 0,37 19,1-19,-1 18,56 1,-37-19,37 18,-18-18,-56 0,-38 0,1 0,-19 19,19-19,-1 56,19-19,19 19,0 0,37 18,0-37,-37 19,18 0,-36-38,-1 1,0 37,-18-38,-1 20,1-20,-19 19,0-18,18 0,-18 18,19-19,-19 1,0 18,0 1,0-20,0 19,0-18,0 37,0 0,0-19,0 19,0-19,0 19,0-19,0 0,-19 0,19-18,0-1,0 20,0-20,0 19,-18-18,18 0,0-1,-19 1,19-1,0 1,0 0,0-38,19 19,-1 0,-18-19,0 1,19 18,-19-19,19 1,-1-1,1 0,-19 1,37-1,-18 1,-1 18,1-19,18 0,-18 1,-1-1,38 1,-37 18,-1-19,1 19,-1 0,1 0,18-19,56 19,0-18,19 18,-19 0,-19 0,-18 0,0 0,-19 0,19 0,-37 0,18 0,0 0,0 0,0 0,19 0,19 0,-1 0,38 0,-19 0,18 0,-36 0,-1 0,-55 0,18 0,-18 0,-1 0,57 18,-20 20,20-20,-19-18,-19 19,0-1,-18 1,-1-19,1 19,-19-1,18 1,-18-1,19 1,0 18,36-18,-36-1,0-18,-19 19</inkml:trace>
  <inkml:trace contextRef="#ctx0" brushRef="#br0" timeOffset="244927.927">13488 9190,'0'-18,"0"-1,18 19,-18-19,0 1,0-1,0 1,-37-1,0 0,-38 1,38 18,-37 0,18 0,-19 0,1 0,18 0,0 0,38 0,-38 0,37 0,1 0,-1 0,1 0,18 18,-19 1,0 0,19-1,-37 19,37-18,0 0,-18-1,18 1,-19-1,19 1,-19 0,19-1,0 1,0-1,0 1,19 0,-19-1,0 1,19-19,-1 37,1-18,-19-1,37 1,-18-1,18 20,-19-20,1 1,37-1,-19-18,0 0,0 0,-18 19,37-19,-38 0,1 0,0-19,-1 19,-18-18,19 18,-1-19,1 19,-19-18,19-1,-1 19,1-19,0 1,-1-1,-18 1,19 18,-1-19,-18-18,19 37,-19-19,0 1,19-1,-19 0,0 1,0-1,0 1,18-1,-18-18,0 18,19 1,-19-20,0 20,0-1,0-18,0 18,0-18,0 18,0 1,0-1,0 1</inkml:trace>
  <inkml:trace contextRef="#ctx0" brushRef="#br0" timeOffset="248904.12">13097 9265,'18'0,"1"0,0-38,-1 38,-18-18,19-1,-19 38,0-1,0 1,0 37,0-19</inkml:trace>
  <inkml:trace contextRef="#ctx0" brushRef="#br0" timeOffset="253160.6003">14250 8744,'0'-19,"-18"-18,-1 18,0-18,1 37,-19-37,-19 37,0-19,0 1,-55-1,-1 19,38 0,-1 0,1 0,-1 0,1 0,18 19,0-19,0 18,-18 1,0-1,-38-18,-18 19,18-19,-18 0,-19 19,-37-19,93 18,-19-18,57 19,17-19,20 0,-1 0,19 18,-18-18,-1 19,0 0,1-1,-19 19,-38 1,19 17,-18-17,37-1,18-19,-37 20,38-20,18 1,0 0,0-1,-19-18,19 37,-18-37,18 19,0 0,0-1,0 1,0-38,18 1,-18-1,19 19,-19-19,18 19,-18-18,19 18,0-19,-1 1,38 18,-37 0,18-19,0 0,0 1,38 18,-38-19,19 0,-1 1,-17 18,17-19,1 1,19-20,-19 38,-19-18,19-19,-19 37,0-19,0 0,-18 19,-1 0,1 0,-19-18,19 18,-19-19,37 19,0 0,-18 0,-1 0,1 0,-1 0,20 0,-20 19,19-19,-18 0,18 18,0-18,-37 19,19-19,0 0,-1 0,-18 19,19-19,74 55,-37-17,-1 17,1-17,-19-20,1 20,-1-20,-37 1,19-1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36:25.623"/>
    </inkml:context>
    <inkml:brush xml:id="br0">
      <inkml:brushProperty name="width" value="0.05292" units="cm"/>
      <inkml:brushProperty name="height" value="0.05292" units="cm"/>
      <inkml:brushProperty name="color" value="#FF0000"/>
    </inkml:brush>
  </inkml:definitions>
  <inkml:trace contextRef="#ctx0" brushRef="#br0">6102 9823,'19'0,"-19"18,18-18,1 0,18 19,-18-19,36 0,1-37,0 18,37-55,-19 18,-18 37,-19-18,-18 37,-19-19,19 19,-19-18,0 36,0 20,-56-1</inkml:trace>
  <inkml:trace contextRef="#ctx0" brushRef="#br0" timeOffset="662.4902">5786 10567,'0'0,"0"18,37 38,0 0,19-19,0 0,18 1,1-1,-20-19,20-18,-1 0,38 0,-56 0,-1 0,1-18,0-19,0 18,-38 0,1 1,-19-1,19 19,-19-18,18 18</inkml:trace>
  <inkml:trace contextRef="#ctx0" brushRef="#br0" timeOffset="1774.4237">2028 12260,'56'0,"-19"0,-19 0,20 0,-20 0</inkml:trace>
  <inkml:trace contextRef="#ctx0" brushRef="#br0" timeOffset="33751.4117">16334 5600,'0'0,"0"-19,0 0,-37 19,-1 0,20 0,-19 0,-19 0,0 0,19 0,-19 19,0 0,19-19,0 18,0 1,-1-1,20-18,18 19,0 0,0-1,0 1,-19-1,19 20,-18-1,18-18,0 18,0-19,0 1,0 18,0-18,0-1,0 1,0 18,0-18,0-1,0 38,18-37,-18 18,19 0,-1 0,1 1,-19-20,37 19,-18 1,18-1,-18 0,18-18,-19-1,20-18,-20 19,38-1,-37-18,-1 19,1-19,-19 19,18-19,1 0,0 0,18 0,-19 0,1 0,0 0,-1 0,-18-19,19 19,-1-19,1 1,0-1,-1 19,1-18,-19-1,19 19,-19-19,18 19,-18-18,0-1,0 1,19-1,-19 0,0-18,18 37,-18-18,19-20,0 20,-19-1,0 1,0-1,18 19,-18-19,0-18,0 0,0 18,19 1,-19-1,0-18,18 0,-18 0,0 18,0 0,0 1,0-1,0-18,0 18,0 1,0-1,0 0,-18-18,18 19,-19 18,19-19,0 0,0 1,0-1,0 1,-18 18,-20-19,1 0,0 1,-19 18,0-19,0 1,1-1,-1 19,0-19,-37 1,19-1,-38-18,-37 18</inkml:trace>
  <inkml:trace contextRef="#ctx0" brushRef="#br0" timeOffset="37389.6062">21729 5153,'0'-18,"-37"-1,18 19,0 19,19-1,-18 1,18-1,0 1,0 0,18-19,1 0,0 0,-19-19,18 19</inkml:trace>
  <inkml:trace contextRef="#ctx0" brushRef="#br0" timeOffset="39797.828">19459 6716</inkml:trace>
  <inkml:trace contextRef="#ctx0" brushRef="#br0" timeOffset="44845.8368">21710 5246,'-18'0,"-1"0,-18 0,0 19,-1-1,1 20,0-20,18 1,1-1,-1-18,19 19,-18-19,18 19,-19-19,19 18,-93 1,-56 18,0 0,-55-18,55 18,37 0,19 0,75-18,-1-19,19 19,19-19,-1 0,1 0,-1 0,1 0,0 0,-1 0,1 18,-1 1,20-19,-20 0,1 0,0 0,-19 18,0 1,0 0,0-1,0 1,18 0,-18 18,19-19,-19 1,0 0,-19-19,1 0,-1 0,0 0,1 0,-1 0,0 18,19 1,-18-19,-1 18,1-18,-1 0,19 19,-56 37,-37-19,37 0,-37 19,38-37,-20 18,57-19,-1-18,-18 38,0-1,18-19,0 1,-18 0,19-19,18 18,-19-18,0 0,19 19,0-1,-18-18,18 19,-19 18,1-37,-1 19,-18-1,18 1,1-19,-20 0,38 19,-18-19,-1 0,-18 0,18 18,1-18,-1 0,0 0,1 19,-19-1,18-18,-18 19,0 0,18-1,-18-18,18 0,-18 0,18 0,19-18,0-1,-18 19,18 37,0-18,-19-1,19 1,0-38</inkml:trace>
  <inkml:trace contextRef="#ctx0" brushRef="#br0" timeOffset="50079.0422">13953 2028,'55'0,"20"0,36 18,57 20,18-20,19 1,55-19,56 37,56-18,19-19,-19 0,-18 0,-1 0,1 0,-38 0,-19 0,20 0,-57 0,19-56,56 37,-93 1,0-20,18 20,-37-1,-37 1,1 18,-39-19,-17 19,-57-19,-37 19,-18 0,-38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37:27.117"/>
    </inkml:context>
    <inkml:brush xml:id="br0">
      <inkml:brushProperty name="width" value="0.05292" units="cm"/>
      <inkml:brushProperty name="height" value="0.05292" units="cm"/>
      <inkml:brushProperty name="color" value="#FF0000"/>
    </inkml:brush>
  </inkml:definitions>
  <inkml:trace contextRef="#ctx0" brushRef="#br0">2139 6437,'19'18,"0"-18,18 0,19 0,-1 0,38 0,-18 0,36-37,20 19,-1-20,0 1,-37 0,0 18,-37-18,-19 19,-18 18,-19-19,18 19</inkml:trace>
  <inkml:trace contextRef="#ctx0" brushRef="#br0" timeOffset="11208.7237">11739 4186,'0'18,"0"75,0-37,18 37,1 0,0 37,-19-37,18 38,-18-1,19 0,-1 19,1 0,0-19,-1 0,19-18,-18-19,0 0,-19-56,0 0,18-18,-18 0,0-57,0-17,0-1,0 0,0 19,0 18</inkml:trace>
  <inkml:trace contextRef="#ctx0" brushRef="#br0" timeOffset="12120.7886">12743 4223,'19'56,"0"18,18 19,0 19,-18-1,-1-18,1 56,-1-37,1 37,0-56,18 93,-19-56,1 0,0-18,18 0,-37-19,18-38,-18-17,19-1,-19-19,19-18,-1-111,19-19,38-38</inkml:trace>
  <inkml:trace contextRef="#ctx0" brushRef="#br0" timeOffset="12592.4046">14176 3851,'0'19,"18"55,1 19,0 0,-1 37,19 38,1-38,-1 19,0-38,19 38,-19-19,19-18,-19 0,19-1,-37-36,18 18,-19-38,1 1,0-37,-19 18,0-18,0-57,0-73</inkml:trace>
  <inkml:trace contextRef="#ctx0" brushRef="#br0" timeOffset="13272.5502">11739 4186,'0'0,"74"0,56 0,-18 18,0-18,37 0,18 0,56-18,38-1,-20 1,113-20,-94 1,57 19,-75-1,-19 19,-19-19,-55 1,-74 18,-1 0,-37 0,-74 0,-56 18,19 20,-19-38,0 18,-38 1,20 18,-1 0</inkml:trace>
  <inkml:trace contextRef="#ctx0" brushRef="#br0" timeOffset="13865.013">11981 6232,'0'0,"74"0,94 0,36 0,168 0,186 0,38 0,278-18,-74 18,-93 0,-93-38,-242 20,-186-1,-130 1,-56-1,0 0,0 1,-19-1,1 1,-1 18,0-19,1 19,-1 0,-18-19,-38 19</inkml:trace>
  <inkml:trace contextRef="#ctx0" brushRef="#br0" timeOffset="14425.3058">11553 5767,'0'0,"37"-19,37-18,75 0,112 0,55 0,168-56,148 37,1-37,129 18,-73 20,-187 55,-167-56,-168 37,-129 1,-20 18,-18-19,-37 0,-19 19,0-18,-37-1,-37-18</inkml:trace>
  <inkml:trace contextRef="#ctx0" brushRef="#br0" timeOffset="14800.6302">13097 4893,'0'0,"111"-19,94-37,186 19,186-37,55 18,-18 19,0 18,-298 19,-111 0,-149 0,-56-19,-93 19,-112 0,-74 19,-130 18</inkml:trace>
  <inkml:trace contextRef="#ctx0" brushRef="#br0" timeOffset="15376.4646">12539 4707,'0'0,"74"0,38 0,-38 0,-18 0,18 0,57-19,17 19,20 0,37 0,-38 0,0 0,-18 0,-74 0,-38 0,-19 0,-73-19</inkml:trace>
  <inkml:trace contextRef="#ctx0" brushRef="#br0" timeOffset="16703.9702">11795 4595,'0'19,"0"-1,18 19,1-18,18 0,0-1</inkml:trace>
  <inkml:trace contextRef="#ctx0" brushRef="#br0" timeOffset="17424.2721">11460 4986,'18'0,"75"0,93 0,0 18,38 1,36 0,-18 18,-75-37,19 18,-111-18,-38 0,-18 0,-38 0,-37 0,0-18</inkml:trace>
  <inkml:trace contextRef="#ctx0" brushRef="#br0" timeOffset="18455.4955">11888 4502,'18'0,"19"0,-18-19,37 19,0 0,-1-18,39-1,17 19,1-18,37-1,-1 0,-36 19,0 0,18-18,-74 18,-19-19,0 19,-18 0,-1 0,1 0,0-18,-1 18,1 0,37 0,18-19,19 19,19 0,-1 0,-18 0,-18 0,-1 0,19 0,-56 0,19 0,-37 0,18 0,-19 0,20 0,-20 0,1 0</inkml:trace>
  <inkml:trace contextRef="#ctx0" brushRef="#br0" timeOffset="19255.4519">10716 4465,'18'0,"57"-19,-1 19,0 0,38 0,-19-18,-18 18,18 0,-38-19,-17 19,-20 0,1 0,-1 0,1 0,0 0</inkml:trace>
  <inkml:trace contextRef="#ctx0" brushRef="#br0" timeOffset="19608.9265">11385 4372,'19'0,"0"0,-1 0,-18 18,19-18,-19 38,-19-1,-18 19,0-19,-56 37,-19-18,0 0,38-38,-19 38,37-37,38 0,55-19,74-38</inkml:trace>
  <inkml:trace contextRef="#ctx0" brushRef="#br0" timeOffset="23032.0159">18790 7367,'37'0,"37"0,56 0,-18 0,74 0,-19 0,38 0,-37 0,-20 0,1 0,-19 0,19 0,-74-19,36 19,-36 0,-19 0,-38 0,1 0</inkml:trace>
  <inkml:trace contextRef="#ctx0" brushRef="#br0" timeOffset="30665.0194">10678 5023,'38'0,"-20"0,19 0,19 0,0 0,0 0,0 0,-1 0,-17-19,-1 19,0 0,-18 0,18-18,19 18,0 0,-38 0,1 0,18 0,-37-19,-37 1,0-20,-1 38</inkml:trace>
  <inkml:trace contextRef="#ctx0" brushRef="#br0" timeOffset="31223.3043">10939 4800,'18'0,"38"18,19 1,-19 18,18 0,19-18,-37 18,-19-18,0-19,-37 18,0 1,0 0,0-1,0 1,-18-1,-1-18</inkml:trace>
  <inkml:trace contextRef="#ctx0" brushRef="#br0" timeOffset="43151.9139">6679 4483,'37'0,"-37"56,18-37,1 18,0 0,-19 19,0 0,18 0,-18 0,19-1,-19 20,0-57,0 20,0-20,0 1,0-1,0 1</inkml:trace>
  <inkml:trace contextRef="#ctx0" brushRef="#br0" timeOffset="44256.7129">6995 4800,'19'0,"-19"18,18 1,1 0,18-1,19-18,37 0,-37 0,-1 0,1 0,-37 0,-1 0,1-37,-19 18,0 1,0-1,0 0,0 1,0-1,-19 1,1-1,-1 19,1 0,-1 0,0 0,1 19,-1-1,19 19,-18 19,18-18,-19 17,19 1,0-19,-19 1,19-1,0 0,0 0,0-18,19-1,0 20,-1-20,19-18,-18 0,55 0,-18 0,37-37,-56 0,-18 37,18-56,-18 19,18-19,-18 37,-19-36,0 36,18 0,-18-18,0 19,0-1,0 0,0 1,0-1,0 94,0 18,0 55,19 20,-1-57,1 75,18-55,-18-1,-1-37,1-37,-19 0,0-38,0 1,19-19,-19 18,18-18,-18-74,-18-38,-1 1,-18 18</inkml:trace>
  <inkml:trace contextRef="#ctx0" brushRef="#br0" timeOffset="44823.6842">7813 4744,'38'0,"-1"0,56 0,-37 0,-38 0,-18 18,19-18,-19 19,19 0,-19 18,0 0,-19-18,0 18,-18-18,19-1,-1 19,-18-37,37 19,-19-19,0 0,19-19</inkml:trace>
  <inkml:trace contextRef="#ctx0" brushRef="#br0" timeOffset="45359.7696">8334 4762,'0'0,"-18"19,18 0,-19 18,19 0,0 0,0-18,0 18,0-18,0-1,19-18,18 0,-18 0,-1-18,1-19,-19 18,0 0,0-18,0 19,0-1,0-18,-19 18,19 0,-18 1,-20 36</inkml:trace>
  <inkml:trace contextRef="#ctx0" brushRef="#br0" timeOffset="46600.3025">8706 4707,'0'0,"-18"0,-1 0,1 0,18 55,0-17,0-1,0 19,0-38,0 20,0-1,18 0,-18-18,19-19,-1 0,1 0,18-38,-37 1,37-19,1-18,-38 18,37 0,-19-18,1 18,-19 19,0-19,0 0,19 38,-19-20,0 1,0 19,18 18,-18-19,0 75,0 0,0 18,19 0,-19-18,0 0,0 0,18-19,-18-18,0-1,19-36,18-20,-18 20,18-19,-18 18,-1 56,1 38,37 74,-19-75,19 38,0-19,-19-38,0-17,-18-1,18-37,-19 0,1-19,0-55,-1 18,1-18,-1-19,1 18,0 38,-19 18,18-18,-55 93,18-37,-55 36</inkml:trace>
  <inkml:trace contextRef="#ctx0" brushRef="#br0" timeOffset="48193.0072">10567 4372,'37'0,"75"0,18 0,19 18,18 1,56 0,-37-19,0 0,-37 0,-93 0,-19 0,-18 0,-75-38</inkml:trace>
  <inkml:trace contextRef="#ctx0" brushRef="#br0" timeOffset="48863.9938">11237 4056,'55'18,"-17"1,-1-1,19 20,-19-38,19 18,-38 19,1-37,-1 0,-18 19,0 0,19-1,-19 19,0-18,0 18,-19 19,-36 18,-1-36,-19 36,1-37,0 0,55 1,-37-38,56 18,0 1</inkml:trace>
  <inkml:trace contextRef="#ctx0" brushRef="#br0" timeOffset="53415.2932">6846 5804,'19'0,"18"0,-18-18,36 18,20 0,55 0,19 0,-38 0,38 0,37 0,0 0,19 0,0 0,18 0,-37 0,18 0,-36-19,18 0,-56 1,0-1,-55 1,-19-1,-38 19,1 0,-1-19,1 19</inkml:trace>
  <inkml:trace contextRef="#ctx0" brushRef="#br0" timeOffset="57039.437">3721 7144,'111'0,"-36"18,74 1,37 18,0-18,37 18,19 0,0-18,-19-19,0 0,-37 0,0 0,-18 0,-20 0,-17 0,17 18,-17-18,-1 19,19 0,18-1,19 1,56-1,-19-18,19 0,37 0,-56 0,-37 0,-37 0,-19 0,-55 0,-1 0,1 0,-38 0,19 0,-38 0,1 0,18 0,19 0,0 0,18 0,1 0,36 0,-36 0,36-18,-55 18,-19-19,1 19,-20 0</inkml:trace>
  <inkml:trace contextRef="#ctx0" brushRef="#br0" timeOffset="59024.2401">16241 4130,'0'0,"18"-19,1 1,18 18,-18-19,18 19,0 0,1 0,-1 0,-19 0,-18 19,19-1,-19 1,0 18,0 0,0 1,0-1,0 19,0-1,0 1,0 0,0-37,19-1,-19 38,18-37,19-1,-18-18,-19 19,19-19,-19 18,0 20,0 17,-19 20,19 74,0-38,37 57,0-38,38 0,-38-37,37-18,-18-1,-37-55,-19 18,18-37,-18 19,0-1,-18 1,-1-1,-18-18,18 0,1 0,-1-37,19 0,0 0,0-1</inkml:trace>
  <inkml:trace contextRef="#ctx0" brushRef="#br0" timeOffset="59863.9693">17097 4465,'0'0,"18"0,1 0,18 37,-18 19,-1 0,1-1,-19 20,0-19,0 18,0-18,0 0,0-19,0 0,18-37,-18-37,0-19,38 0,17-37,-36 37,55-18,-18 18,0 0,-19 38,-18-1,0 19,-1 0,1 37,-1 1,1 36,18-18,19 37,-37-37,18-19,-19 0,1-18,0-19,-1-19,1-37,-1 38,1-19,-19 18</inkml:trace>
  <inkml:trace contextRef="#ctx0" brushRef="#br0" timeOffset="67630.9304">1693 8558,'0'18,"19"-18,-19 19,0-1,18-18,1 0,18 0,19 0,0 0,18-18,0-1,1-18,18 18,0-18,-19 19,19-1,-18 0,-20 1,1-19,-18 37,-20 0,1 0</inkml:trace>
  <inkml:trace contextRef="#ctx0" brushRef="#br0" timeOffset="70696.2797">3218 8874,'38'0,"36"18,0 1,1 0,36-1,20 1,-1-19,19 0,0 0,-1 0,1 0,0 0,18-37,1 18,-56 19,18 0,-56 0,56-19,-74 19,0 0,-19 0,0 0,1 0,-20 19,19-19,19 19,37-19,-18 18,55 1,0-1,-55-18,18 19,18 0,-55-19,-19 18,0-18,1 0,-1 19,-19-19,20 0,-20 0,38 0,18 0,-36 19,36-1,-18-18,18 0,38 19,-56-19,18 0,1 0,-38 0,0-19,0 19,0 0,-18 0,-19-18</inkml:trace>
  <inkml:trace contextRef="#ctx0" brushRef="#br0" timeOffset="72223.9883">3014 8911,'-19'0,"-37"0,19 37,0-18,-37 37,18-19,-19 19,19 0,-37 18,0-18,19 37,0-19,-38 38,75-56,-38 18,38-18,-19 18,38 1,-38-1,19 38,0-19,-1 0,1 37,19-37,-20 37,20 0,-1-18,1 18,18 1,0-1,0 0,0 19,18 0,1-56,37 55,-1-17,1-20,37 1,56 0,-19-19,38 0,-20-38,-17-17,55-1,-37-37,-19 18,-19-18,-18 0,-37 0,-19-18,-18 18,0 0,-19-19,-19 19,0-74</inkml:trace>
  <inkml:trace contextRef="#ctx0" brushRef="#br0" timeOffset="72648.2962">3944 12464,'0'0,"37"19,-18-19,-19 19,0 18,0-19,0 20,-37 36,-38-37,-18 19,-37 0,18 0,19-1,56-36,18 18,19-18,56-56,0-1,-19 20,19-38</inkml:trace>
  <inkml:trace contextRef="#ctx0" brushRef="#br0" timeOffset="73719.8721">5097 11832,'0'18,"0"57,0-1,0 38,0 18,0-55,0 55,19-56,-19 1,19-20,-19-17,0-20,0 1,0-1,18-18,-18-18,0-57,0 1,-18-38,-1-18,0 56,19-75,-18 37,18 19,0-18,0 36,18 19,-18 19,38 0,17 0,1 0,0 37,0 0,-19 0,-18 0,18 37,-19-19,1 20,-19 36,0-18,0 18,-56-18,19 0,0-19,0-18,18-19,38 0,36 18,1 1,-19-1,19 20,-19 36,19 1,-37-38,-1 0,1 0,-19 0,0 1,-19-1,1 0,-57 0,1-18,0-19,18 0,19 0,18 0,19 18,0 1,0 0,56-19,0 0</inkml:trace>
  <inkml:trace contextRef="#ctx0" brushRef="#br0" timeOffset="74695.4526">6028 12278,'0'0,"-19"0,19-18,-19 18,1 0,-1 0,19 37,0-18,0 18,-18 0,18 19,0-19,0 0,0 0,0-18,37 18,0-37,0 0,-18 0,18 0,-18-37,-19 0,18-38,-18 20,19-1,-19 37,18 1,-18-20,0 20,19 18,18 18,-37 20,56 17,0 1,0 0,-19-37,0-1,19-18,-38 0,1 0,0-37,-1-19,1-37,-1-56,1 19,0 0,-19 37,0-19,0 19,0 19,0 18,0 19,0 18,0 1,0 36,18 75,1-18,-1 55,20-19,-1 1,0-19,0 0,-18-37,0-19,-1 19,1-19,-1-18,-18-1</inkml:trace>
  <inkml:trace contextRef="#ctx0" brushRef="#br0" timeOffset="75017.4105">6734 12223,'19'-19,"55"0,1-18,55 18,19-18,0 37,-19-18,-74 18,-19 0,-37-19,-19 19,1 0</inkml:trace>
  <inkml:trace contextRef="#ctx0" brushRef="#br0" timeOffset="75935.7841">7683 11906,'0'-18,"0"-1,-37 56,18-18,1 18,-1 0,19 0,0 1,0-1,0-19,0 20,19-20,18 1,19-19,18 0,38-19,-19-37,0 1,0-20,-19-18,-36 37,17-18,-36-19,0 0,-1 19,-18-19,0 37,0 0,0 19,0 18,0 1,0 129,0 1,0-1,19 57,-19-57,0 20,18-20,-18-55,0-19,0-18,19-19,18-75,-37 20,37 36,-18-18,18-19,-18 37,18 1,-18 18,-1 0,1 37,37 19,-1 55,1 1,19 18,-20-18,-17-19,-1-37,-18-38,-1 1,-18 0,0-38,0-18,0 0,0-1,0 20,0-19</inkml:trace>
  <inkml:trace contextRef="#ctx0" brushRef="#br0" timeOffset="76776.416">9599 11999,'0'0,"0"-18,0-1,0 0,0 1,-18 18,18-19,-19 19,1 0,-20 19,38-1,-18 20,-1-1,19 19,-18-1,18 20,0-1,0-18,18 37,1-56,-1 1,-18-1,0-19,19-18,0 19,-1-19,1 0,55-19,-37-18,1 0,-1-19,0-18,-18 37,-1 18,-18 0,19 19,-1 0,1 0,-19 56,37-19,-18 19,-1 0,20-19,-20-18,1-1,18-18,0 0,-18 0,0-18,-1-19,-18 18,19 0,-19 1,0-1</inkml:trace>
  <inkml:trace contextRef="#ctx0" brushRef="#br0" timeOffset="77768.0038">10381 11981,'0'37,"0"19,37 18,-18 1,36 36,-17 19,-1 1,-37-20,18-18,1 0,0-18,-19-38,0-19,0 20,-19-57,0-74,1-56,-1-37,1 19,-20-56,20 36,-1 39,19 55,0 18,0 38,0-19,0 38,19-1,18 0,19 1,18-1,19 1,-37 18,0-19,-19 19,0 0,-18 0,-1 0,1 0,18 19,19 74,19 0,18 18,-38 1,1-1,0 20,-19-38,-37 18,19-36,-19 36,0-36,-37-19,-1-1,1-17,-19-1,-18 0,0-18,-1-1,19-18,19 0,18 19,1-19,18 18,-19-18,19 38,-37-38,37 18,-19-18,1-18</inkml:trace>
  <inkml:trace contextRef="#ctx0" brushRef="#br0" timeOffset="78391.9857">12278 10753,'19'111,"0"20,-1 73,1-18,-1 38,20 17,-20-73,19 37,-18-1,37-55,-56-56,0-37,18 18,-18-55,0-1,19-18</inkml:trace>
  <inkml:trace contextRef="#ctx0" brushRef="#br0" timeOffset="79352.6518">12911 11404,'37'0,"19"93,0 0,-1 19,20 36,-38-73,19 36,-19-55,-18 19,-1-57,-18 1,0-75,19 0,0 0,36-55,20-57,-1 20,38-20,-38 19,-18 56,-19 19,0-19,-37 74,0 1,0 55,0 19,19 0,-19-1,19 57,-19-38,0 1,18-19</inkml:trace>
  <inkml:trace contextRef="#ctx0" brushRef="#br0" timeOffset="80776.454">14529 11757,'0'0,"0"-18,0-1,-18 1,-1 18,19-19,-18 19,-1 0,0 0,-18 19,0 18,18 0,1 0,-20 38,38-38,-18 0,18-18,0-1,0 1,0-1,18-36,-18-1,19 1,18-38,-37 0,19 19,0 0,-19 18,0-18,18 18,1 19,-19 37,37 1,-18 17,-1-17,19 36,-18-18,18-38,-18 1,-1 0,20-19,-38-38,37-17,-19-38,1 37,-19 0,19 0,18 19,-37 0,18 37,-18-19,19 19,0 0,-19 19,18-1,1 38,-19-19,0 19,18-19,1 1,-19-20,19 19,-19-74,37 0,-19 18,20-36,-20 55,1-19,-1 19,1 0,-19 19,19 18,18 0,-19-18,1-1,0 1,-1-19,-18-37,19-1,-1-36,1 55,0-36,-1 36,1 0,0 19,-1 0,-18 19,37 0,-18-1,18 19,19-18,18-19,1 0,-19 0,-38 0,1 0,-19-19,0 1,-19 36,1-18,-20 0,1-37</inkml:trace>
  <inkml:trace contextRef="#ctx0" brushRef="#br0" timeOffset="81063.9898">15385 11441</inkml:trace>
  <inkml:trace contextRef="#ctx0" brushRef="#br0" timeOffset="82184.5129">15906 10902,'0'55,"0"20,19 18,-19 19,18 18,1-37,-1 0,1 0,18-37,-18-1,-1-36,1 18,18-37,0 0,19-56,0 1,0-76,0 20,0-57,-19 57,0 18,-18-19,-1 0,1 75,-19 0,0 111,0-18,0 19,0-20,18 20,20 37,-1-38,0-18,0 37,19-19,-19-55,0 18,-18-37,0 0,-1 0,1 0,-19-19,18 1,1-38,18 0,0 0,19-18,0 18,-37 0,18 38,-37-1,0 56,-19 19,-18 0,18 18,19-36,-18-1,18-19,0 20,0-20,0 1,37-19,0-37,0 18,-18-18,-19-19,0 19,19 0,-19 18,0 0,18 19,1 0,18 19,-18 37,55 0,38-1,18-17,0-1,-55-37,-20 0,-36 0,-19-19,0-18,0 0,0 0,0 18,-19 0,1 19</inkml:trace>
  <inkml:trace contextRef="#ctx0" brushRef="#br0" timeOffset="83871.8068">15404 11348</inkml:trace>
  <inkml:trace contextRef="#ctx0" brushRef="#br0" timeOffset="85111.8029">15832 12502,'0'-19,"0"0,-19 19,0 0,1 0,-1 0,1 0,18 19,-19 0,0 18,19-19,0 1,0 0,-18-1,18 1,0 18,-19 0,19-18,0 18,0 0,0-18,0 37,0-19,0 0,0 0,0-18,37 18,-37 0,38-18,-20-1,19 20,1-38,-1 0,0 0,0 0,-18-19,-1 0,-18 1,0-19,0-1,0 20,0-1,0 1,-18 18,18 18,0 1,37-19,37 0,38 0,-38 0,-36 0,-20 0,-18 18,19-18,-19 19,0 37,0-38,0 1,0 18,18-18,-18-1,19-18,-19 19,19 0,18-19,-18 0,-1 0,-18-38,0 1,0 19,0-1,0-37,0 38</inkml:trace>
  <inkml:trace contextRef="#ctx0" brushRef="#br0" timeOffset="85904.98">16594 12464,'19'0,"0"0,-1 38,19 17,-37-17,38 36,-20-18,1 18,-19-37,0 1,0-20,18 1,-18-1,0 1,0 0,0-1,-18-18,18-18,-19-20,19-17,-18-1</inkml:trace>
  <inkml:trace contextRef="#ctx0" brushRef="#br0" timeOffset="86424.0033">16576 12297,'37'0,"-18"0,36 0,1 0,-19 0,1 0,-1 0,0 0,-18 0,18 19,-19-1,20 1,-20 18,1-18,-1 36,20 1,-1 19,-37-38,18 19,-18-38,0 19,0 1,0-1,-18 19,-38-19,0 19,19-38,-37 38,55-37,-18-19,18 18,1-18</inkml:trace>
  <inkml:trace contextRef="#ctx0" brushRef="#br0" timeOffset="87030.8789">17431 13264,'0'0,"-18"56,-19-37,18 18,0 0,-36-18,36 18,-37 19,-18-38,-75 38,0-19,-55-18,-38 0,-19-1,94 1,37-1,74-18,37 0</inkml:trace>
  <inkml:trace contextRef="#ctx0" brushRef="#br0" timeOffset="87952.9854">13599 12725,'56'0,"111"0,94-19,74 19,37-37,149-19,0 0,18 1,-111-38,111 18,-148 19,-112 19,-18-37,-113 18,-55 0,-55 37,-38 1,-38 36,-36 1,18 18,-74-18</inkml:trace>
  <inkml:trace contextRef="#ctx0" brushRef="#br0" timeOffset="100191.5291">9376 8930,'0'0,"75"0,55 0,19 0,-1 0,57 0,0 0,-1 0,20 0,17 0,-36 0,18 0,-37 0,38 0,-1 0,-18 0,18 0,-19 0,-36 0,-1 0,19 0,-74 0,0 0,-38 0,-55 0,-1 0,1 0,-1 0</inkml:trace>
  <inkml:trace contextRef="#ctx0" brushRef="#br0" timeOffset="101295.46">14585 8799,'112'19,"18"0,93-1,19 19,93-18,-19 18,93-37,19 19,-167-19,-57 0,-73 0,-94 0</inkml:trace>
  <inkml:trace contextRef="#ctx0" brushRef="#br0" timeOffset="106407.9109">10102 4483,'18'0,"20"0,17-18,1 18,0-19,0 1,37-1,-37 0,18 19,0 0,-18 0,19 0,-20 0,1 0,19-18,-38 18,0-19,-18 19,-1 0,1-18,0 18,-1 0,19 0,1 0,17-19,-36 19,0 0</inkml:trace>
  <inkml:trace contextRef="#ctx0" brushRef="#br0" timeOffset="107135.4661">10902 4186,'74'18,"0"1,20 0,17 18,38 0,-37-18,-19 18,-38-37,-55 18,19-18,-19 19,0 0,-37 18,0 0,-1 0,1 19,-37-19,55 0,-37 1,19-20,0 1,18-1,1-18,-1 0</inkml:trace>
  <inkml:trace contextRef="#ctx0" brushRef="#br0" timeOffset="111928.4163">17041 4167,'0'0,"0"-18,0-1,18 0,-18 1,19 18,-19-19,37 1,-18-20,-1 38,38-37,-19 19,1-1,-20 0,19 19,-18 0,18 0,-18 0,-1 0,1 0,-19 19,0 0,19-1,-19 19,0 1,18-20,-18 38,0-19,0 0,0 19,0-19,0 19,0-19,0 19,0-37,0 18,0-18,0 18,0-19,0 1,-18 37,18-38,-19 1,19 0,0 18,0-19,0 1,0 18,0-18,0 18,0-18,0-1,0 1,0 0,0-1,0 19,0-18,0 0,19-19,-1 18,1 19,0-18,36 18,1-18,0 37,18-19,-18-37,-19 18,1 1,-20-19,-18 19,19-19,-1 18,1 1,-19-1,19 20,-19-1,0-19,18 20,-18-1,0 0,0 19,0-19,0-18,0 18,0-19,0 1,0 18,0-18,0 0,-18-1,-1 1,0-1,1 1,-1-19,1 19,-1-1,-18 19,0-18,-1 18,-17-18,-1-1,-37 20,-19-20,38-18,-1 19,1-19,18 18,0-18,38 0,-1 0,0 0,1 0,-1 0,1 0,18-18</inkml:trace>
  <inkml:trace contextRef="#ctx0" brushRef="#br0" timeOffset="113064.9822">15329 5153,'0'0,"56"0,37 0,56 0,37 19,56-19,55 0,57 0,111 0,-56 0,168-37,-19-1,19 20,0-38,-150 0,39 19,-150 18,-56 19,-74-18,-56 18,-74 0,-37 0,0 0,-19-19,-38 19,-18 0,19 0</inkml:trace>
  <inkml:trace contextRef="#ctx0" brushRef="#br0" timeOffset="113568.7838">20408 4502,'19'0,"18"0,19 19,37-1,0-18,37 0,19 19,-56-19,18 0,-55 0,-19 0,-37 18,19-18,-19 56,0 0,-19 56,-55 18,-38 37,1 19,-19-18,-38-1,-18 1,0-19,37-56,19 0,18-56,57 0,36-18,0-19,19-19,0-37,0 0,0 1,38-1,-38 37,0 1</inkml:trace>
  <inkml:trace contextRef="#ctx0" brushRef="#br0" timeOffset="116504.9981">24482 4483,'0'0,"-56"38,19 36,0-18,0 37,18-19,19 1,0 36,0-36,56-19,-19 18,19-37,-19-18,-18-19,-1 0,20-19,-20-37,-18 1,19-20,-19 1,0-19,0 18,0 19,-19-18,-18 18,18 38,-18-1,37 0,-18 19,18-18,-19 36,-18 20,37 36,-37-18,18 0,0 0</inkml:trace>
  <inkml:trace contextRef="#ctx0" brushRef="#br0" timeOffset="117015.4642">24445 5153,'-37'0,"-56"0,-130 19,-94 18,-222 37,-131 19,-223 0,-37 19,-37 0,-57-1,131 38,0-19,168 1,185-38,112-38,205-17,56-20,92 1,57-19,18-19,0-18,18 18,1-18,0 0,-1 37,-18-37</inkml:trace>
  <inkml:trace contextRef="#ctx0" brushRef="#br0" timeOffset="133655.8488">2195 9432,'0'19,"19"-1,-1-18,1 19,18-19,-18 18,-1-18,20 0,-20 0,1 0,18 0,19 0,0 0,-1 0,20 0,-1-18,19-1,-18-18,36 0,-36 0,18-1,0-17,-19-1,-18 37,-37 1,-1-1,1 19</inkml:trace>
  <inkml:trace contextRef="#ctx0" brushRef="#br0" timeOffset="136207.452">3888 9953,'0'0,"19"0,18 0,-18 0,-1 0,38 0,0 0,0 0,18 0,38 0,36 0,1 0,37 0,-37 0,19 0,-38 0,19 18,-19-18,-19 19,-55-19,56 0,0 0,-57 19,76-1,-1-18,-19 19,1-19,18 19,0-19,1 0,-20 0,38 0,0 0,-37 0,18 0,-19 0,-18 18,0-18,19 19,-56-19,18 0,-18 0,19 0,-20 0,38 0,-18 0,18 0,37 0,-74 0,18 0,1 0,-38 0,0 0,-18-19,-1 19,38-18,0-1,18 0,1 19,-1 0,1 0,-1-18,0-1,19 19,-18-19,-1 1,-37 18,19-19,0 19,-37 0,-1 0</inkml:trace>
  <inkml:trace contextRef="#ctx0" brushRef="#br0" timeOffset="138312.4839">16241 4018,'18'0,"1"0,0-18,-1 18,1-19,-1 19,1 0,0 0,-1 0,38 0,-19 0,1 0,17 0,-17 0,-20 0,19 0,-18 0,0 0,-1 0,-18 19,37-1,-18 1,0 37,18-38,-19 1,1 18,0-18,-19-1,0 20,18-38,-18 37,0-19,0 1,0 0,0 18,0-19,0 1,0 18,0 0,0-18,0 18,0 0,0 19,0-37,0 37,19 18,-19-18,0 0,37 0,-18-19,-1-19,19 38,1-19,-1 1,56-1,-19-19,-18 1,0 0,0-19,-19 0,-37 18,19 19,-19 1,18-1,-18 19,0-19,19 56,-19-56,18 0,-18 19,0-37,0 18,0 0,0 19,0-19,0-18,-18 18,-19 0,18-18,0 18,-18-18,18-1,19 1,-18-19,18 18,-19-18,19-18,-18 18,-1-19,19 1</inkml:trace>
  <inkml:trace contextRef="#ctx0" brushRef="#br0" timeOffset="152239.963">17580 4149,'19'0,"93"55,36-17,1-1,56-19,18 1,19-19,18 0,-18-74,56-1,-75-18,-18 0,-38-18,-55-1,-19 37,-37-36,18 18,-37 18,-18-18,18 19,-18 18,-1-37,-18 56,0 18,0 1,0-19,19-1,-19 20,0-1,0 1</inkml:trace>
  <inkml:trace contextRef="#ctx0" brushRef="#br0" timeOffset="153767.6322">20520 2660,'-19'19,"0"18,19 0,-18-18,18 0,-19-1,19 1,37-94,-37 57,38-1,-20-18,1 0,-1 18,-18 0,19 19,18 0,1 19,-20 0,19-1,-18 1,0 0,-19-1,18-18,-18 19,0-1,19 1,-1-19,-18 19,0-1</inkml:trace>
  <inkml:trace contextRef="#ctx0" brushRef="#br0" timeOffset="157608.4455">18864 930,'19'0,"-19"19,0 18,18 0,-18 19,19 18,-1 1,-18-1,0 1,0-20,19 38,-19 1,0-39,0 20,0-19,0-1,0-36,0 18,0-18,0-38,0-37,0-18,0 18</inkml:trace>
  <inkml:trace contextRef="#ctx0" brushRef="#br0" timeOffset="159096.1104">18845 837,'38'0,"55"-18,55-1,20 0,55 1,19-1,74-37,19 19,-19 19,-37-38,-74 37,-56 1,-93 18,-38 0,1 0,-1 55,-18 20,19 74,0 18,18-18,-19-19,20 19,-1-75,0 75,19-56,-37-18,-1-38,1 0,-19-18,0-1,18-18,-18 19,-74-38,-56 19,-19 0,-37 0,-37 0,-1 0,-18 0,19 19,19-1,-1 1,56 0,0-1,19-18,37 0,37 19,0-19,19 0,0 0,0 0,0 0,-1 0,1 0,0 0,18 0,1 0,-1 0,1 0</inkml:trace>
  <inkml:trace contextRef="#ctx0" brushRef="#br0" timeOffset="160552.7684">21766 707,'19'37,"-19"-18,37 18,-37 0,0 0,19-18,-1 18,1 19,-19 0,0-38,18 20,-18-1,0 0,0 0,0-18,0-1,0 1,0-38,0-18,0 0,0-19,0 0,-18 19,-1-19,1 1,18 17,-19 1,19 0,-19 0,19 0,0 18,0 0,0-18,0 19,0-1,0-18,19 18,0 1,-1-20,19 20,-18 18,0 0,-19 37,0 19,0 18,0-18,-38 18,1-18,0 0,-37 18,36-36,1-1,0-37,37 18,0 1,18 0,20-1,-20 19,20-18,-38 0,18 18,-18-19,19-18,-1 0,1-37</inkml:trace>
  <inkml:trace contextRef="#ctx0" brushRef="#br0" timeOffset="161352.9879">22343 502,'18'0,"-18"38,0 17,0 1,0-19,0 38,0-19,-18-1,18 1,0 0,-19-19,1 0,18 1,0-20,0-55,0-19,0 0,0 1,0-20,0 19,0 1,0-1,0 37,0-18,0 18,18 19,1 0,37 56,-19 19,19-1,-1 19,-36 19,37-38,-19 0,0-18,-37-19,19 1,-1-38,-18 18,0-36,-18-38,-19 19,-1-1,1-17</inkml:trace>
  <inkml:trace contextRef="#ctx0" brushRef="#br0" timeOffset="162623.9704">22473 1005,'19'0,"36"-38,-17 38,-20-18,19-19,-18 18,0 0,-1 1,-18-1,19 1,-19-1,0 0,0 1,0 36,18 75,-18-37,19 0,-19 0,0 0,0-19,0-19,0 1,0 0,0-57,0-17,0 17,0 1,0-19,0 19,0 0,0 0,0 18,0-18,0 18,0 1,19 18,-19-19,18 1,1 18,0 0,-1 18,-18 19,19-18,-19 0,18 18,-18 0,19-37,0 19,-1-19,1 0,-1 0,20-19,-1 0,0-18,19-19,-38 38,1-19,18 18,-37 0,19 19,-19-18,18 18,-18 37,19 37,-19-18,19-19,-19 19,18 0,-18-19,0 0,0-18,0 0,0-1</inkml:trace>
  <inkml:trace contextRef="#ctx0" brushRef="#br0" timeOffset="163440.937">21841 1098,'18'0,"1"0,-1 0,1 0,18 18,0 1,1 37,-1 18,19-18,-38 18,38-18,-19 37,-18-56,18-18,-18 18,-1-37,-18 19,19-19,37 18,-1-18,38 0,19 0,-19 0,0 0,-37 0,-37 0,-1 0,-18-18,-37-1</inkml:trace>
  <inkml:trace contextRef="#ctx0" brushRef="#br0" timeOffset="164192.1365">21859 1079,'0'37,"0"19,0 0,0 18,0-18,0-19,19 0,-19 1,0-20,0 19,18-37</inkml:trace>
  <inkml:trace contextRef="#ctx0" brushRef="#br0" timeOffset="169527.6919">18157 5488,'19'0,"-1"0,1 0,-1 0,1 0,0 0,18 0,19-19,-1 19,-17-18,36-1,-18 1,18-1,19 19,-37-37,19 18,18 1,0-1,74 0,-55 1,18-1,56-18,-37 18,18 1,1-1,-38 1,-37-20,0 20,-56-1,-18 19,-1 0,1-18,-1 18,-18-19,19 0,37 1,-19-19,0 18,1 0,-1-18,-19 19,1 18,0 0,55-38,-18 38,0-18,18-1,38-18,-38 18,0-18,-18 37,-19-19,-18 1,18 18,-18-19,-19 1,18 18,1 0,-19-19,19 19,36-19,113-36,-38-1,19-19,18 20,19-20,19-18,-37 0,18 19,-19-38,-74 38,19-1,-57 1,1-19,0 0,-19 18,-18-36,-1 36,-18 1,0 0,0-19,0 37,0-19,0 38,0-19,0-18,0 37,0-1,-18 1,18-19,-19 38,19-19,0 18,-37-18,37 0,-19 18,1 0,-1 1,-18-1,18 1,-18-20,0 38,-37-37,18 0,0 18,0 1,-18-19,-1-1,-36 20,55-19,-37 18,18-18,20 18,-38 1,37-1,-19 0,38 1,0 18,-19 0,0 0,1 0,-1 0,19 0,-1 0,20 0</inkml:trace>
  <inkml:trace contextRef="#ctx0" brushRef="#br0" timeOffset="170391.3951">22027 1674,'-19'0,"-18"0,18 0,-18 19,18 18,1-18,18-1,0 1,-19 0,19 18,0-19,0 1,0 0,0-1,0 1,0-1,19 1,55 0,1 18,-20-19,1 1,-19 0,-18-19,0 0,-19 18</inkml:trace>
  <inkml:trace contextRef="#ctx0" brushRef="#br0" timeOffset="176424.03">19013 1860,'0'19,"0"37,0-38,0 1,0 0,0-1,0 1,0-1</inkml:trace>
  <inkml:trace contextRef="#ctx0" brushRef="#br0" timeOffset="183920.1254">1749 6809,'0'56,"18"-19,1 0,-19-18,19-1,-1-18,38 0,74-18,0-19,38-19,18-37,0 0,19-38,-1-17,-36 36,-1-37,-37 38,-37 18,-18 0,-19-1,-38 76,-18-1,0 1,19 18,-19 37,0 0,0 38,0-38,0-19</inkml:trace>
  <inkml:trace contextRef="#ctx0" brushRef="#br0" timeOffset="193144.6175">9916 4372,'74'0,"19"18,56 1,-19 0,56-19,0 0,37 0,1 0,-38 0,-56 0,0 0,-93 0,-18 0,0 0,-19-19,0 0,-38 1,1 18</inkml:trace>
  <inkml:trace contextRef="#ctx0" brushRef="#br0" timeOffset="193727.7527">11050 4093,'19'0,"18"18,19 1,-37 0,18-1,0-18,-18 37,-1-37,1 19,-19 0,19-19,-19 18,0 1,0-1,0 1,0 0,0-1,0 19,-38 1,-17 17,-38 1,-38 0,20 0,-20 0,76-19,-1-37,37 18,19 1,0-38,19 19</inkml:trace>
  <inkml:trace contextRef="#ctx0" brushRef="#br0" timeOffset="212552.9586">15701 9599,'19'0,"111"19,38 0,73 18,169 0,73-18,113-19,73 0,-73 0,18-19,-149 0,-75-36,-148 17,-37-17,-112 17,-74 20,-1 18,-111 0,-37 18,0 57,-56-38,-38 0</inkml:trace>
  <inkml:trace contextRef="#ctx0" brushRef="#br0" timeOffset="213544.9604">17543 10065,'37'-19,"19"19,-37 0,18-19,0 19,-18 0,-1 0,1 0,-19 19,19 0,-19-1,0 1,0-1,0 1,0 18,-38-18,1-1,-37 1,37 0,-1-19,38 18,0 1,38 18,-38-18,18-1,-18 19,19-18,-19 0,0-1,0 19,0-18,0 0,-37-19,18 0,0 0,1 0,-19 18,18-18,93-37,19 18</inkml:trace>
  <inkml:trace contextRef="#ctx0" brushRef="#br0" timeOffset="214335.6244">18045 10102,'0'0,"19"0,0-19,-1 19,1 0,-1 0,1 0,-19 19,0-1,0 20,0-20,0 38,-19-37,1 18,18-19,-19 1,19 0,37 18,19-37,-19 0,1 18,-20 1,19-19,-18 0</inkml:trace>
  <inkml:trace contextRef="#ctx0" brushRef="#br0" timeOffset="215663.9614">18604 10492,'0'19,"0"18,0 19,0 0,0 0,0-1,-19 1,0-37,19 18,-18-37,18 19,0-57,0 20,0-1</inkml:trace>
  <inkml:trace contextRef="#ctx0" brushRef="#br0" timeOffset="217431.4813">19069 10102,'18'0,"1"18,-19 1,0 0,0 18,18 0,-18-18,0 18,0 0,0 0,0 0,0-18,19 0,-19 18,0 0,0-18,0-1,0 1,19-19,-19 18,0-36,18-19</inkml:trace>
  <inkml:trace contextRef="#ctx0" brushRef="#br0" timeOffset="218263.9656">19552 10046,'0'0,"-18"37,-1 19,0-19,19 0,-18 19,-1 0,1 0,18 0,0-1,0-17,0-1,0 0,18-18,-18 18,19-19,18 1,-18-19,-1 0,1 0,-1 0,-18-19,0 1,0-1,0 1,0-1,0 0,0 1,-18 18,-19-19,18 19,-18-18,18 18,-18 0,18 0,1 0,-1 0,19 18,-18-18,18 37,-19-37,19 19</inkml:trace>
  <inkml:trace contextRef="#ctx0" brushRef="#br0" timeOffset="222375.555">2214 10883,'18'0,"20"0,17 0,1 0,74 0,57 0,36 0,19 0,55 0,1 0,74 0,74 0,75-37,0 18,37-18,-55-56,-38 74,-93 1,-37-38,-112 19,-37 18,0 1,-112-1,-36 19,-20-19</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41:26.045"/>
    </inkml:context>
    <inkml:brush xml:id="br0">
      <inkml:brushProperty name="width" value="0.05292" units="cm"/>
      <inkml:brushProperty name="height" value="0.05292" units="cm"/>
      <inkml:brushProperty name="color" value="#FF0000"/>
    </inkml:brush>
  </inkml:definitions>
  <inkml:trace contextRef="#ctx0" brushRef="#br0">2679 8483,'19'0,"74"0,37 19,19-1,55 1,19 0,57-19,-39 0,1 0,-37 0,-19 0,0 0,-93-19,-37 0,-38 19,1 0</inkml:trace>
  <inkml:trace contextRef="#ctx0" brushRef="#br0" timeOffset="5743.4289">4818 6139,'-18'0,"-20"0,20 0,-38 0,0 0,0 0,-37 19,0-1,-55 1,55 0,-19-1,-18 1,18-1,0 1,57-19,-1 0,37 19,1-19,-1 0,19 18,-19-18,1 0,-1 0,1 0,-20 0,-36 0,18 0,-18-18,-38 18,19 0,19 0,-1 0,20 0,-20 0,1-19,55 19,-18 0,0 0,-19-19,0 1,0-1,-37 1,19 18,-38-19,-18 0,37 1,-37-1,37 19,-19 0,56 0,19 0,18 0,-18 0,37-18</inkml:trace>
  <inkml:trace contextRef="#ctx0" brushRef="#br0" timeOffset="29816.4962">21524 2549,'19'18,"-19"1,0-1,18-18,-18 19,19-19,-19 19,0-1,19 1,-1 37,-18-38,0 1</inkml:trace>
  <inkml:trace contextRef="#ctx0" brushRef="#br0" timeOffset="30392.3741">20706 3683,'37'-18,"19"-1,74-18,37-19,187 0,148-18,168-19,18 19,-55-57,-94 38,-129 0,-243 19,-130 74,-18-19,-94 1,1 18,18 0,0 0,-18 18,55-18,1 38</inkml:trace>
  <inkml:trace contextRef="#ctx0" brushRef="#br0" timeOffset="31216.7452">20948 3963,'0'74,"0"0,0 19,0 56,0-37,0-1,18 1,-18-38,0-18,19-37,-19 0,18-57,-18-36</inkml:trace>
  <inkml:trace contextRef="#ctx0" brushRef="#br0" timeOffset="31584.2295">21338 4390,'19'0,"18"0,0 0,19 0,18 0,-36 0,-20 0,1 0,-19-18</inkml:trace>
  <inkml:trace contextRef="#ctx0" brushRef="#br0" timeOffset="31968.1782">21450 4167,'0'19,"18"-1,-18 20,0-1,0 19,0-1,19-17,-19 17,0-17,19-1,-19-19,0 1,37-19,-19 19,20-19,-1 0</inkml:trace>
  <inkml:trace contextRef="#ctx0" brushRef="#br0" timeOffset="32689.0274">22268 4204,'19'0,"18"0,-18 19,18 0,-18-19,-1 0,1 0,-19-38,0 20,0-19,0 18,0-18,0 18,-19 1,1-1,-1 0,0 19,1 0,-19 0,18 0,-18 38,-19 17,37 1,19 0,-18 18,-1-18,19-37,0 37,0-38,37 19,-18-18,55 18,-18-18,-37-19,-1 0,1 0,-19-19,0 1,0-20,0 20,0-19,19 37</inkml:trace>
  <inkml:trace contextRef="#ctx0" brushRef="#br0" timeOffset="33336.7276">22771 3758,'18'0,"1"-19,0 19,-1 0,38 19,0 0</inkml:trace>
  <inkml:trace contextRef="#ctx0" brushRef="#br0" timeOffset="34255.1134">23366 3590,'0'0,"19"-37,18 19,0 18,-37-19,19 19,-1 0,-18 37,0-18,0 18,0-18,0 18,0-19,0 1,0 0,0-1,0-55,19-19,18 19,0 0,0 0,-18-19,18 37,-37 1,19-1,-19 38,0-1,0 1,0 37,0-38,0 1,0-1,0 1,0 0,18-19,1 0</inkml:trace>
  <inkml:trace contextRef="#ctx0" brushRef="#br0" timeOffset="35704.0175">21468 2456,'0'-19,"38"56,-1 56,0-37,-18 37,-1-37,1 18,18-18,-18 0,-19-37,0-1,0 1,0-1,18-18,-18 38,19-38,-19 18</inkml:trace>
  <inkml:trace contextRef="#ctx0" brushRef="#br0" timeOffset="39728.1207">21450 5488,'0'56,"0"18,0-18,0 0,-19 18,1-36,18-1,0 19,0-1,0 1,18 19,19 18,-18-38,37 20,0-19,-19-1,0-36,0 18,19-18,-56-1,19-18,-19-18,0-1,0 1,0-20,0 1</inkml:trace>
  <inkml:trace contextRef="#ctx0" brushRef="#br0" timeOffset="40440.5373">21971 5711,'0'0,"0"19,0 18,0-18,0 37,0-19,0-19,0 38,18-37,1 18,-19 0,19-18,-1-19,-18 18,19 1,-1-19,1 0,0-19,-19-18,0 0,0 18,0-18,0 19,0-38,0 37,0-18,0 18,0 1,-19-20,0 1,-18 19,0-1,18 19,1 0,36 0,20 19</inkml:trace>
  <inkml:trace contextRef="#ctx0" brushRef="#br0" timeOffset="40872.1609">22529 5953,'0'19,"0"-1,0 1,0 0,0-1,0 1,0-1,0 20,0-20,0 1,0-1,-19 1,19 0,0-38,0-18</inkml:trace>
  <inkml:trace contextRef="#ctx0" brushRef="#br0" timeOffset="41431.8517">22715 5525,'18'0,"-18"19,19 18,-19 0,19 19,-19 0,18-19,-18 0,0 1,0-20,0 19,0-18,0 0,19-19</inkml:trace>
  <inkml:trace contextRef="#ctx0" brushRef="#br0" timeOffset="41983.5214">23031 4949,'0'0,"37"37,1 19,36 18,0 19,-18 0,19 19,-20-19,1 0,-19 0,-18 18,0-36,-1 36,-18-18,0-18,-18 36,-1-55,-18 37,18-56,1-18,18 0,-19-1,0-55,1 0,18 18,0-18</inkml:trace>
  <inkml:trace contextRef="#ctx0" brushRef="#br0" timeOffset="79255.2297">8688 9971,'0'-18,"18"18,1 0,18 0,0 0,1 0,-20 0,19 0,-18 0,0 0,-1 0,19 0,19 0,19 18,-1 1,-18 0,0-19,-38 0,1 0,-19-38</inkml:trace>
  <inkml:trace contextRef="#ctx0" brushRef="#br0" timeOffset="79776.5312">9562 9525,'19'0,"-19"37,18-18,-18 18,0 19,0 0,19-1,-19 1,0 0,19-19,-19 19,0 0,0-19,18 0,-18-18,0 0,19-57,-1 20</inkml:trace>
  <inkml:trace contextRef="#ctx0" brushRef="#br0" timeOffset="80143.6985">9934 9990,'0'0,"19"0,-19 19,18-19,-18 18,0 1,0 0,0-1,0 19,0-18,0 37,0-38,-18 1,18 0,-19-19</inkml:trace>
  <inkml:trace contextRef="#ctx0" brushRef="#br0" timeOffset="80703.6883">10213 9618,'19'19,"-19"18,0 0,0 0,19 19,-1-19,-18 19,0-37,19 18,-1 0,-18-18</inkml:trace>
  <inkml:trace contextRef="#ctx0" brushRef="#br0" timeOffset="81087.3346">10213 9953,'0'-19,"38"1,-1 18,19-19,-1 0,-17 19,-1-18,0 18</inkml:trace>
  <inkml:trace contextRef="#ctx0" brushRef="#br0" timeOffset="81559.8041">10697 9432,'19'37,"-1"19,1-19,-1 19,-18 0,19 37,0-37,-19 18,18-18,-18-38,19 20</inkml:trace>
  <inkml:trace contextRef="#ctx0" brushRef="#br0" timeOffset="99127.1922">12706 13990,'56'0,"0"0,18 0,1 0,-1 0,-18-19,18 1,-18-1,0 19,0 0,-38-19,1 1,18 18,-18-19,18 1,-18-1,-1 0,19 1,-18-1,0 1,18 18,-19-38,20 20,-20 18,1-19,-1 19,-18-18</inkml:trace>
  <inkml:trace contextRef="#ctx0" brushRef="#br0" timeOffset="114311.9076">20148 7925,'37'0,"37"0,-18 0,0 0,37 0,-56 0,-18 0,18 0,-19 0,1 0</inkml:trace>
  <inkml:trace contextRef="#ctx0" brushRef="#br0" timeOffset="115104.7082">21003 7572,'0'0,"-18"0,18 18,0 1,0-1,18 20,1-20,18 1,-18-1,18 1,-18 0,-1-1,38 1,0-1,-38 20,20-38,17 18,-36 19,18-37,-18 19,-1-19,1 19,-19-1,0 1,0 0,0 18,-19-19,-18 1,19-19,18-19,-19 19,0-37,1 0,-1 37</inkml:trace>
  <inkml:trace contextRef="#ctx0" brushRef="#br0" timeOffset="115471.6888">21115 7572,'0'0,"74"0,75 0,-19 0,38 0,18 0,0 0,0 0,-93 0,-37-19,-38 19,-55 0,19 0,-1 0</inkml:trace>
  <inkml:trace contextRef="#ctx0" brushRef="#br0" timeOffset="117872.1519">20687 8613,'0'-18,"19"-1,18 1,-18 18,-1 0,1 0,-19 18,18 1,1 18,0 0,-19 0,0 1,0-20,0 1,18-19,-18-19,19 1,-1-20,20 20,-38-19,37 18,-19 0,20-18,-1 19,-19 18,1 0,0 0,-1 18,-18 1,0-1,19 38,-19-37,0-1,0 1,18-19,-18-19,38 1,-20-1,19 1,19-20,0 38,-19-18,-18-1,-1 19,1 0,0 0,-19 19,0-1,18 1,-18 0,0-1,37-18,-18 0,18 0</inkml:trace>
  <inkml:trace contextRef="#ctx0" brushRef="#br0" timeOffset="118840.2107">21952 8465,'0'0,"-18"0,-20 0,20 18,-1 1,19 18,0-18,0 18,0-19,0 1,19-19,-1 0,1-19,0 1,-1-1,1 1,-19-1,18 19,1 0,0 0,36 0,-17-19,17-18,-17 37,-1-18,-19 18,1 0,0 0,-19 18,0 1,0 18,0-18,0-1,18-36,1 18,-1 0,-18 18,19 1,0 18,-1-37,1 0,-1 0,1 0,-19-19,19-18</inkml:trace>
  <inkml:trace contextRef="#ctx0" brushRef="#br0" timeOffset="119360.3135">22920 7888,'-19'37,"0"19,1 0,18 0,-19-1,1 20,-1-19,19-1,0 1,0 0,0-19,19 0,-1 1,19-1,-18 0,0-37,18 19,-19-19,1 18,18-18,0-18,-37-20,19-17</inkml:trace>
  <inkml:trace contextRef="#ctx0" brushRef="#br0" timeOffset="119905.0859">23161 8130,'0'37,"0"0,0 38,0-38,0 0,0-18,0 18,0-19,19-18,0-18,-19-19,18-1,-18-17,0 17,0 1,0 19,0-1,-18 0,18 1,-19 18,0 0,1 0,18 18,-37 1,37 0,0 18,0-19,0 1,0 0,18-19</inkml:trace>
  <inkml:trace contextRef="#ctx0" brushRef="#br0" timeOffset="120351.706">23478 8427,'0'38,"0"-20,0 19,0-18,-19 0,19 18,-19-37,19 18,0 1,-18-19,18 19,37-57,0 20</inkml:trace>
  <inkml:trace contextRef="#ctx0" brushRef="#br0" timeOffset="120776.7153">23757 8241,'18'0,"-18"-18,19 18,-1 0,20-19,-20 19,1 0</inkml:trace>
  <inkml:trace contextRef="#ctx0" brushRef="#br0" timeOffset="121407.6638">24036 7962,'37'38,"19"-1,0-19,-19 20,0-20,-18-18,-19 19,18-19,-18 18,0 1,0 0,0-1,-18 1,-1-19,0 18,1 1,-19-19,18 0,-18 19,18-19,-18 0,18 0,1 0</inkml:trace>
  <inkml:trace contextRef="#ctx0" brushRef="#br0" timeOffset="121720.4837">24240 7813,'0'0,"19"-18,18-1,-18 19,-1-18,-18-1,0 0</inkml:trace>
  <inkml:trace contextRef="#ctx0" brushRef="#br0" timeOffset="122065.0245">24389 7404,'0'0,"37"0,1 19,-20-1,38 57,-19-1,0 38,-37-19,19 37,0 0,-19-18,0-19,0 0,0 0,-19-37,-18-19,18 0,1-18,-20 18,20-37,-1 0,1 0</inkml:trace>
  <inkml:trace contextRef="#ctx0" brushRef="#br0" timeOffset="122856.0798">23273 8744,'0'37,"-19"19,1-1,-1 1,19 19,0-19,-18-1,-1 20,0-57,19 1,-18 18,18-18,-19-1</inkml:trace>
  <inkml:trace contextRef="#ctx0" brushRef="#br0" timeOffset="123207.1576">23031 9079,'0'18,"0"19,0 1,0 17,0-17,0-20,0 1,0 18,19-18,-1-19,1 18,0-18,18 0,0 0,19-18,-38 18,20-19,-1 0,-19 19</inkml:trace>
  <inkml:trace contextRef="#ctx0" brushRef="#br0" timeOffset="123896.2599">22287 10102,'0'-19,"0"56,0 1,0 17,0 1,0 0,0 0,19 0,-1-19,19 0,1 0,-1-18,0-19,19 0,18-19,-37-18,19-37,-19-19,-18 55,18-36,-18 0,-19 18,0-19,0 19,-19 1,-18-1,0 19,18 18,1 19,-1 0,0 0,-18 0,19 19,-1 36,-18 1,18-37,19 18,0 0,0-18,37 0,-18-19,37 0</inkml:trace>
  <inkml:trace contextRef="#ctx0" brushRef="#br0" timeOffset="126495.4913">20743 8130,'-19'0,"-18"18,0 20,18-20,-18 19,18-18,1 0,18-1,-19 1,19-1,-18 1,18 0,-19 36,0-17,1-1,18 19,-19-1,1 1,18 0,-19 0,0 37,19-19,0 1,0 18,0 18,0-18,0 0,19 0,0-18,-1-19,19 18,-37-37,19 19,18-19,-37-18,37 18,-37-18,19-1,0-18,-1 19,1-19,18 18,0 1,-18-19,18 19,38-1,-1 20,-18-38,0 18,18-18,-18 19,0-19,-19 0,0 0,-18 0,18 0,37-19,94 1,55 18,56 0,-19 0,-36-19,-38 19,-93 0,-75 0,1 0,-19-19,0 1,0-1,-19 19,1 0,-1-19,-18 19,0-18,-1 18,1 0,19 0,-38 0,37 0,1 0,-20-19,-36 19</inkml:trace>
  <inkml:trace contextRef="#ctx0" brushRef="#br0" timeOffset="127168.1116">21003 9599,'38'0,"55"56,-38-37,57 18,-38 0,38 0,-56-18,-19 0,-18-19,-1 18,1 19,-19-18,0 55,-19-18,-37 0,19 37,-37-37,-19 37,37-19,0-18,19 0,18-37,1-1</inkml:trace>
  <inkml:trace contextRef="#ctx0" brushRef="#br0" timeOffset="129559.6314">22771 9841,'-38'0,"20"0,18 19,-19-19,1 0,-1 0,0 18,1-18,-1 38,-37-20,38 1,-1-1,-37 1,38 0,-1-19,19 18,-18-18,18 19,0 0,-19-19,19 18,-19-18,19 19,0-1</inkml:trace>
  <inkml:trace contextRef="#ctx0" brushRef="#br0" timeOffset="132944.7068">20352 7739,'19'0,"-19"19,0-1,18 19,-18-18,0 0,19 18,-19 0,0 0,0-18,0 0,0-1,0 1,0-1,0 1,0 0,0-1,0 1,19-19,-1 0,19-19</inkml:trace>
  <inkml:trace contextRef="#ctx0" brushRef="#br0" timeOffset="134367.2761">23701 8093,'18'0,"-18"18,19 1,0-19,-19 37,0-18,0-1,18 19,1-18,-19 0,0 18,0-19,0 1,0 0,0-1,0 1</inkml:trace>
  <inkml:trace contextRef="#ctx0" brushRef="#br0" timeOffset="137000.378">23831 9674,'0'18,"0"1,19 0,-19 18,0 0,0-18,18-1,-18 1,0-1,19 1,0 0,-19-1,18-18,-18 19,0-1,-37 1,-19-19</inkml:trace>
  <inkml:trace contextRef="#ctx0" brushRef="#br0" timeOffset="137287.2617">23236 9841,'0'0,"18"0,1 0,0 0,18 0,19-18,37-1,0 19,18-19,-18 1,56-1,-56 1,-18-1,-38 0,0 1,-18 18</inkml:trace>
  <inkml:trace contextRef="#ctx0" brushRef="#br0" timeOffset="137784.7046">24333 9432,'0'0,"0"19,0 18,38 0,-1 37,0-18,37 0,1 18,111 1,-74-1,-1-37,-55 1,0-1,-38-18,-18-1,-18 19,-94-18,19-19,19 19,-1-19,1-19,-1-18,1-38,18 19,38 19,-20-19</inkml:trace>
  <inkml:trace contextRef="#ctx0" brushRef="#br0" timeOffset="138039.6733">24333 9599,'19'0,"37"0,18 0,56-18,1-1,-38 1,0 18,-37-19,-56 0,18 19</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44:22.252"/>
    </inkml:context>
    <inkml:brush xml:id="br0">
      <inkml:brushProperty name="width" value="0.05292" units="cm"/>
      <inkml:brushProperty name="height" value="0.05292" units="cm"/>
      <inkml:brushProperty name="color" value="#FF0000"/>
    </inkml:brush>
  </inkml:definitions>
  <inkml:trace contextRef="#ctx0" brushRef="#br0">14976 6307,'37'0,"19"-19,-19 19,19-19,18 1,1 18,36-19,38 1,-19 18,38-19,36 19,-18 0,1 0,-39-19,-55 19,-37 0,0-18,-37 18,55 0,0 0,1 0,-1 0,-18 0,-19 0,-18 0,-19 18</inkml:trace>
  <inkml:trace contextRef="#ctx0" brushRef="#br0" timeOffset="1400.169">14827 8223,'19'0,"18"0,0 0,37 0,1 0,-1 0,38 0,18 0,-37 0,37 0,19-19,0 19,18 0,19-18,1-1,-20 0,-37-18,-18 19,-19 18,-19-19,-18 19,-19-19,0 19,1-18,-20 18,1 0,-1 0,1 0,0-19,-1 19,1 0,-1-18,1 18,0 0</inkml:trace>
  <inkml:trace contextRef="#ctx0" brushRef="#br0" timeOffset="7360.6464">14567 9897,'18'0,"38"0,0 0,18 0,1 0,73 0,1 0,56 0,0 0,-19 0,18 19,-36-19,-38 0,-74 0,-1 0,-36 0,0 0,18 0,-18 0,-1 0,19 0,-18 0,0 0,-1 0,1 0,18 0,0 0,38 0,-20 0,-17 0,17 0,1 0,-37 0,-1 0,20 0,-20-19,38 0,18 1,-18-1,-37 1,18 18,-18 0,-1 0</inkml:trace>
  <inkml:trace contextRef="#ctx0" brushRef="#br0" timeOffset="11184.5619">15273 11813,'0'0,"131"0,-1 19,37-1,-18-18,56 0,18 0,-37 0,37 0,-37 0,-37 0,-56 0,-37-18,-19 18,-18 0,-19-19</inkml:trace>
  <inkml:trace contextRef="#ctx0" brushRef="#br0" timeOffset="11840.0675">15608 12799,'0'0,"131"19,55-1,55-18,57 0,18 0,38 0,-57 0,-36 0,-38-18,-74-19,-56 37,-37-19</inkml:trace>
  <inkml:trace contextRef="#ctx0" brushRef="#br0" timeOffset="13912.084">20855 11348,'0'-18,"0"-20,-38-17,20 36,-19-18,18 18,-18 1,18-20,-18 20,0-20,18 20,-18-19,0 18,18 0,-18-18,18 19,1 18,-38-38,37 20,1 18,-38-19,19 19,-1-18,1 18,0 0,0 0,0 0,18 0,0 0,-18 0,19 0,-1 0,0 0,-36 18,-20 1,1-1,-57 20,1-20,0 19,0-18,18 0,38-19,-1 18,1 1,18-19,0 18,1 1,36 0,-18-1,0 1,-19-19,0 37,19 0,-1-18,1 0,19-1,-20 19,1-37,37 19,-18 0,-1-1,19 1,-19-1,19 1,-18 18,-19-18,37 18,-19 0,19-18,0-1,0 1,0 0,0-1,0 1,0 18,0-18,0 18,19 0,-1 0,19 0,38 1,-1 17,38 1,55 0,-36-19,17 0,-17 1,36-20,19 1,-19 0,20-19,-1 0,-38 0,38 0,-18 0,-57 0,-36 0,-1 0,-18-19,0 19,-19-19,0 1,-18-20,18 20,-18-19,-1 18,20-18,-20 18,19 1,1-20,-20 1,38 19,-37-1,-1 0,1 1,-19-1,37 1,-37-1,19 0,-19 1,0-1,0 1,0-1,0 0,0 1,-19 18,19-19,-19 19,19-18,-18 18,18-19,-19 0,-18-18,0 19,18-20,1 1,-20 19,20-20,-19 1,-1 19,20-20,-38 20,37-19,1 37,18-38,-37 38,37-18,-19 18,19-37,-56 37,19-19,0 0,0 1,-38 18,19 0,0 0,19 0,19 0,-1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45:21.300"/>
    </inkml:context>
    <inkml:brush xml:id="br0">
      <inkml:brushProperty name="width" value="0.05292" units="cm"/>
      <inkml:brushProperty name="height" value="0.05292" units="cm"/>
      <inkml:brushProperty name="color" value="#FF0000"/>
    </inkml:brush>
  </inkml:definitions>
  <inkml:trace contextRef="#ctx0" brushRef="#br0">4260 9320,'0'19,"0"0,19-19,-1 0,20 0,17 0,20-19,-1-18,-18 18,18-18,-36 0,17 0,-17 18,-1-18,-37 18,19 19</inkml:trace>
  <inkml:trace contextRef="#ctx0" brushRef="#br0" timeOffset="2025.1228">20092 7869,'0'0,"56"0,-38 0,1 0,-1 0,-18 19,0 18,0 19,0 0,0 37,-18 0,-19 56,-1-56,1 55,37-55,0 38,19-20,37-18,92 19,38-38,38-18,-1 0,-74-37,-56-1,-93 19,0 19,0 93,18 18,20 19,17 38,20-1,-38-18,-18-38,-19-37,0-55,0-1,0-37,-19 1,-18-20,18 1,1-19,-20 0,1 0,19 0,-1-19,19 1,-19 18,1-19,18 0,0 1,0-1,0 0,0-18,18 19,57-20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46:03.941"/>
    </inkml:context>
    <inkml:brush xml:id="br0">
      <inkml:brushProperty name="width" value="0.05292" units="cm"/>
      <inkml:brushProperty name="height" value="0.05292" units="cm"/>
      <inkml:brushProperty name="color" value="#FF0000"/>
    </inkml:brush>
  </inkml:definitions>
  <inkml:trace contextRef="#ctx0" brushRef="#br0">8427 11683,'93'0,"0"0,56 0,37 0,-18 0,-19 0,-56 0,-19 0,-37 0</inkml:trace>
  <inkml:trace contextRef="#ctx0" brushRef="#br0" timeOffset="703.726">10399 11553,'112'18,"37"20,-19-20,19-18,-19 0,19 0,-37 0,-19-18,-38-1,-36 0,18 19</inkml:trace>
  <inkml:trace contextRef="#ctx0" brushRef="#br0" timeOffset="7281.0306">13562 5302,'19'0,"-1"0,-18 19,19-19,18-19,19-55,0 36,-19-17,19-1,-38 19,1 18,-1-37,1 38,18 36</inkml:trace>
  <inkml:trace contextRef="#ctx0" brushRef="#br0" timeOffset="7815.6476">15162 5135,'0'18,"18"1,1 18,37-18,0 36,0-36,-1-19,1 0,0 0,-19 0,19-37,0 0,18-38,-37 19,38-37,-19 19,-38 37,19 18,-37 1,19 18</inkml:trace>
  <inkml:trace contextRef="#ctx0" brushRef="#br0" timeOffset="8624.6465">13562 7665,'0'0,"0"18,0 1,19-19,18 0,37-37,-18-19,-19 37,19-37,-19 1,19 17,-19-17,-18-1,37 19,-38-1,-18 1,19 37,-19-18,0-1</inkml:trace>
  <inkml:trace contextRef="#ctx0" brushRef="#br0" timeOffset="9912.7998">16259 5544,'19'18,"0"1,-19 0,0-1,18-18,1 0,-1 0,20 0,-1-37,0-19,0 38,-18-20,18 1,-37 19</inkml:trace>
  <inkml:trace contextRef="#ctx0" brushRef="#br0" timeOffset="18263.5699">9804 13525,'19'0,"18"0,-19 0,1 0,0-19,18 19,0 0,0 0,38 0,-19 0,18 0,19 0,37 0,0 0,-37 0,19 0,-38 0,1 0,-19 0,-1 0,-36 0,18 0,1 0,-1 0,0 0,-18 0,18 0,0 0,0 0,19 0,-19 0,0 0,-18 0,18 0,0 0,-18 0,0 0,-1 0,19 0,1 0,17 19,1-19,19 0,-1 0,-18 0,18 0,1 0,-1 0,-18 0,0 0,18 0,38-19,-1 1,38-1,-19 0,-18 19,37-18,-37-1,18 19,-56 0,1 0,-20 0,-17 0,-20 0,19 0,-18 0,18 0,-18 0,-1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49:28.429"/>
    </inkml:context>
    <inkml:brush xml:id="br0">
      <inkml:brushProperty name="width" value="0.05292" units="cm"/>
      <inkml:brushProperty name="height" value="0.05292" units="cm"/>
      <inkml:brushProperty name="color" value="#FF0000"/>
    </inkml:brush>
  </inkml:definitions>
  <inkml:trace contextRef="#ctx0" brushRef="#br0">12316 5953,'18'0,"1"0,18-18,0 18,0-19,19 19,19 0,18-19,-38 19,20 0,-1 0,1 0,18 0,-19 0,19 0,-18 0,-1-18,0 18,1 0,36 0,1 0,0 0,-19 0,37 0,-37 0,0 0,0 0,-37 0,0 0,-38 0,19 0,-18 0,0 0,-1 0,1 0,18 0,0 0,38 0,-1 0,38 0,-38 0,19 0,19 0,-19 0,-37 0,18 0,-37 0,0 0,-18 0,0 0,-1 0,38 0,18 0,38-19,37 19,0-18,18 18,-18 0,18-19,-74 19,-18-19,-38 19,-37-18,19 18</inkml:trace>
  <inkml:trace contextRef="#ctx0" brushRef="#br0" timeOffset="5696.3619">2344 7032,'0'19,"19"18,-19 0,18-18,1-19,-19 18,18-18,20 0,-1 0,37-18,-37-19,38-19,-19 0,18 19,-55 0,18 18,-18 0,-1 1,1 18</inkml:trace>
  <inkml:trace contextRef="#ctx0" brushRef="#br0" timeOffset="8080.3177">13339 7255,'18'19,"1"18,18-18,-18 18,18-37,-18 19,-1-1,38-18,-37 19,18-19,-19 0,20 0,-20 0,1 0,-1-19,1 1,18-1,-18 0,-1 19,-18-18,19-1</inkml:trace>
  <inkml:trace contextRef="#ctx0" brushRef="#br0" timeOffset="11383.4232">12297 7572,'0'18,"-37"1,0-1,18 1,-18 0,18-19,38 0,37 18,-19-18,-19 0,1 19,0-19,18 0,19 0,-19 0,-19 0,1 0,-38 0,1 0,-1 0</inkml:trace>
  <inkml:trace contextRef="#ctx0" brushRef="#br0" timeOffset="15872.0264">2177 8427,'18'0,"1"19,18-19,-18 0,-1 0,19 0,-18 0,18 0,0 0,-18-19,0 19,-19-18,18 18,1-37,-1 37,1-38,0 38,-1-18,1-1,-1 1,20-1</inkml:trace>
  <inkml:trace contextRef="#ctx0" brushRef="#br0" timeOffset="18527.3273">12223 8632,'74'0,"19"0,37 0,38 0,36 0,-36 0,-20 0,1 0,-37 0,-38 0,-36 0,-20 0</inkml:trace>
  <inkml:trace contextRef="#ctx0" brushRef="#br0" timeOffset="25352.0511">17059 12539,'19'0,"18"0,-18 0,18 0,37 0,1 0,36 0,1 0,56 0,-20 0,20 0,-19 0,-19 0,-37 0,-19-19,-18 19,-19 0,1-18,-38-1,18 19</inkml:trace>
  <inkml:trace contextRef="#ctx0" brushRef="#br0" timeOffset="29479.7382">17376 13711,'37'0,"19"0,0 0,-1 0,20 0,-1 0,75 18,-19 1,-18-19,37 19,-19-1,19 1,-38-19,20 0,-1 0,-56 0,1 0,-1 0,-37 0,-18 0,-1 0,1 0,18 0,19 0,0-19,0 19,18-18,-37 18,0 0,1-19,-1 19,-18-19,-1 19,1 0,-19-18</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0:59.446"/>
    </inkml:context>
    <inkml:brush xml:id="br0">
      <inkml:brushProperty name="width" value="0.05292" units="cm"/>
      <inkml:brushProperty name="height" value="0.05292" units="cm"/>
      <inkml:brushProperty name="color" value="#FF0000"/>
    </inkml:brush>
  </inkml:definitions>
  <inkml:trace contextRef="#ctx0" brushRef="#br0">19664 3628,'0'0,"-19"0,1 0,-1 0,0 37,19-19,-18 20,-1 18,19-19,-18 19,18-1,0-36,18 0,1 36,18-36,0 0,19-1,0 1,18-19,-18 0,0 0,-19 0,0 0,-18 0,0 0,-1-37,1 18,-1 0,-18 1,0-19,0 18,0 0,0 1,0-19,0 18,0 0,0 1,0-1,-37 19,19-37,-20 37,-17-19,-20-18,19 18,19 1,0-1,0 1,18-1,-18 0,18 19,1 0,-1 0,0 0,1 0,-1 0,19 19,19 18,18 0,19 1,-19 18</inkml:trace>
  <inkml:trace contextRef="#ctx0" brushRef="#br0" timeOffset="719.3089">20092 4521,'0'0,"-37"37,-19 0,0 19,0 18,19-18,-19 37,0 0,19-18,19 18,18-38,0-17,0-20,0 1,18 18,19-37,19 0,0 0,0 0,-38-19,20-18,-20 0,1 18,-1-18,-18 0,19 18,-19-18,19 19,-19-20,0 20,0-1,0 1,0-1,0 0,0 1,0-1,0 1,-38 18,20-19,-1 0,1 19</inkml:trace>
  <inkml:trace contextRef="#ctx0" brushRef="#br0" timeOffset="1584.0832">20166 5953,'0'0,"-74"0,-1 0,-55 0,56 19,-38 37,19-19,56 19,-19-1,56 1,-19-19,19 19,0-19,0-18,38 18,-1 0,19-18,0-19,18 0,-18 0,-19 0,-18-19,18-18,0 0,-18-19,-1 0,19 1,1-1,-38 19,18-38,1 57,-19-20,0 20,0-19,0 18,-37 19,18 0,0 0,1 0,-1 19,19-1</inkml:trace>
  <inkml:trace contextRef="#ctx0" brushRef="#br0" timeOffset="1960.3056">20222 6976,'0'38,"0"17,-37-17,18 55,-18 0</inkml:trace>
  <inkml:trace contextRef="#ctx0" brushRef="#br0" timeOffset="2215.0689">20148 8316,'0'0</inkml:trace>
  <inkml:trace contextRef="#ctx0" brushRef="#br0" timeOffset="3046.7229">20427 9618,'0'0,"-19"0,-18 0,18 0,-37 37,1 19,17 0,-17 18,36-37,0 1,1-1,18 0,0 19,0-37,0-1,0 19,18-18,1 0,-19-1,37-18,0 37,-18-18,37-19,0 0,-1 0,38 0,-55 0,-20-19,1 19,18-37,-37 19,19-1,-19-18,18-19,-18 19,0-19,0-19,0 38,0 0,0 0,0 18,0 1,0-1,0 0,-18 19,-1 0</inkml:trace>
  <inkml:trace contextRef="#ctx0" brushRef="#br0" timeOffset="4663.4505">20315 3870,'19'0,"36"0,1 0,19 0,-1 0,-18 0,18 0,19 0,-18 0,-19 0,-19-19,0 19,-18 0,-19-19,18 19,19 0,-18 0,18-18,-18 18,-1 0,1 0</inkml:trace>
  <inkml:trace contextRef="#ctx0" brushRef="#br0" timeOffset="5574.3502">20259 4856,'19'0,"37"0,-1 0,20 0,55 0,19 0,0 0,18 0,38 0,-1 0,-55-19,0 19,-74 0,-38 0,-19 0,-18-19</inkml:trace>
  <inkml:trace contextRef="#ctx0" brushRef="#br0" timeOffset="6463.1761">20278 6176,'0'-18,"18"18,20 0,17-19,20 19,18 0,74-37,-74 37,19-19,-19 1,0-1,-19-18,-18 18,-19 19,-18 0,0 0,-1 0</inkml:trace>
  <inkml:trace contextRef="#ctx0" brushRef="#br0" timeOffset="7686.7077">20724 9916,'112'18,"-38"1,19-19,19 0,-19 0,19 0,-38 0,-18 0,0-19,-38 19,19-18,-18 18,-19-19,19 19,-1 0,19-19,-18 1,0-1,37 19,-19 0,-19-18,1 18,0 0</inkml:trace>
  <inkml:trace contextRef="#ctx0" brushRef="#br0" timeOffset="13998.6026">14101 10437,'0'18,"38"1,-38-1,18 1,1 0,18-1,19 1,0-19,0 0,-1 0,20-19,-1-18,19 18,0-36,-37 17,0-17,0 36,-38 0,1-18,18 19,-18-1</inkml:trace>
  <inkml:trace contextRef="#ctx0" brushRef="#br0" timeOffset="21806.9786">3256 11757,'18'0,"38"19,0 0,18 18,19-19,75 20,18-20,74 19,-18-18,74 0,56 18,-18-19,-38-18,-74 0,0 0,-38 0,-73 0,-38 0,-56 0,19 0,-38 0,1 0,-1 0,1 0,18 0,-18 0,0 0,-1 0,1 0</inkml:trace>
  <inkml:trace contextRef="#ctx0" brushRef="#br0" timeOffset="23638.8924">12502 11813,'0'0,"55"0,38 0,56 0,-19 0,38 0,37 0,18 0,0 0,-56 0,-18 0,-19 0,-74 0,0 0,-37 0,-1 0,1 0,-19-18,19 18,-19-19,18 0,1 1,-19-1,0 1,18-20,1-36,-19 18,0 19,0-19,0 38,0-20,-19 20,19-1,0 1,-18-1,18 0,-19 1,1-1,-38 1,18-1,-17 0,-1-18,-37 0,0 18,0 1,18-1,1 0,-19 1,37 18,-18 0,18 0,0 0,-18 0,-1 0,1 0,18 18,0-18,-37 19,56 0,18-1,-18-18,0 19,18-19,1 19,-19-19,18 18,-18 1,0-19,18 0,-18 0,0 18,18-18,19 19,0 0,0 18,0-19,0 20,0-1,0 19,0-19,0-19,0 20,37 17,-18-36,-19 0,0 18,18-37,-18 18</inkml:trace>
  <inkml:trace contextRef="#ctx0" brushRef="#br0" timeOffset="26598.3728">3144 12874,'56'0,"18"0,19 0,37 0,19 0,19 0,36 0,38 0,0 0,37 0,19 0,-38 0,94 0,-94 0,19 0,-111 0,-20-19,-73 19,-38 0,-18 0</inkml:trace>
  <inkml:trace contextRef="#ctx0" brushRef="#br0" timeOffset="29094.8005">11943 13134,'19'0,"0"0,-1 0,19-19,19 19,0 0,19 0,-1 0,56 0,0 0,38-18,-1 18,56-37,-36 18,36 0,-19-18,-55 19,-19-1,-37 19,-55-19,-1 19,-56 0,-18 0,0 19,-19 0,-18-19,-1 18,-55 1,-19-1,0 1,-37-19,37 19,56-19,-18 0,55 18,37-18,94 0,36 19,57-1,-19-18,18 0,-18 0,-56 0,-19 0,-55 0,-19-18,-37 18,18-19,-18 19,0 0,-19 0,19 0,0 0,18 0,0 0,1 0,18-18</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3:57.828"/>
    </inkml:context>
    <inkml:brush xml:id="br0">
      <inkml:brushProperty name="width" value="0.05292" units="cm"/>
      <inkml:brushProperty name="height" value="0.05292" units="cm"/>
      <inkml:brushProperty name="color" value="#FF0000"/>
    </inkml:brush>
  </inkml:definitions>
  <inkml:trace contextRef="#ctx0" brushRef="#br0">16948 9990,'0'0,"56"0,-1 19,20-1,55-18,19 19,18 0,1-19,-1 0,19 18,-18-18,-20 0,20 0,-38 0,-37 0,19 0,-56 0,-1-18,-36 18,37 0,-38 0,1 0,-19-19,19 19,18-19,-19 19,1 0,0 0,-1-18,1 18,-1-19,-18 0,38 19,-20 0,-18-18</inkml:trace>
  <inkml:trace contextRef="#ctx0" brushRef="#br0" timeOffset="3455.9417">13264 10604,'19'0,"18"0,0 0,38 0,-19 0,55 19,57-1,-1 1,38-19,-19 18,18-18,1 0,-38 0,-18 0,-19 0,-55 0,-38 0,-18 0,-19-18</inkml:trace>
  <inkml:trace contextRef="#ctx0" brushRef="#br0" timeOffset="5160.6115">13227 11534,'19'0,"37"-18,-1 18,20-19,36 19,38 0,0 0,0 0,0 0,-1 0,-17 0,-20 0,-36 0,18 0,-37 0,-19 0,19 0,-19 0,0 0,0 0,0 0,1 0,-1 0,19 0,-19 0,0-19,0 19,-18 0,-1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0:01.117"/>
    </inkml:context>
    <inkml:brush xml:id="br0">
      <inkml:brushProperty name="width" value="0.05292" units="cm"/>
      <inkml:brushProperty name="height" value="0.05292" units="cm"/>
      <inkml:brushProperty name="color" value="#FF0000"/>
    </inkml:brush>
  </inkml:definitions>
  <inkml:trace contextRef="#ctx0" brushRef="#br0">6567 5172,'19'0,"-1"0,-18 18,37 1,-18 0,18 18,0-19,1 38,55-19,-37 19,18 0,-18-37,-38 18,20-19,-20-18,-18 19,19-56,-19 18,0-18</inkml:trace>
  <inkml:trace contextRef="#ctx0" brushRef="#br0" timeOffset="10015.7641">10511 3330,'0'19,"0"-1,0 38,0 0,0-19,0 19,0-19,0 0,0 0,19 1,-19-20</inkml:trace>
  <inkml:trace contextRef="#ctx0" brushRef="#br0" timeOffset="12055.7326">3032 6976,'-18'19,"-1"0,1-1,18 1,0 18,18-18,-18-1,0 1,19-1,-1-18,20 19,-20-19,1 0,-1 0,1 0,0 0,-1-19,-18 1,0-1,19 19,-19-18,0-1,0 0,0 1,0-1,0 1,-19 18,1 0,-1 0,-18 0,18 0,1 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4:46.253"/>
    </inkml:context>
    <inkml:brush xml:id="br0">
      <inkml:brushProperty name="width" value="0.05292" units="cm"/>
      <inkml:brushProperty name="height" value="0.05292" units="cm"/>
      <inkml:brushProperty name="color" value="#FF0000"/>
    </inkml:brush>
  </inkml:definitions>
  <inkml:trace contextRef="#ctx0" brushRef="#br0">2493 10809,'18'0,"1"0,0 18,-1-18,1 19,18-1,-18-18,-1 19,1 0,0-19,-1 0,-18 18,19-18,18 0,-18 37,18-18,0 0,19 18,-19 0,0 19,19 0,-19-19,0 19,1-19,-20 0,19-18,-18 18,18-18,-18-1,18 1,0 18,-18-37,18 37,0-18,-18-19,-1 18,1 1,0 0,-1-19,1 0,-1 18,38 1,19 18,-38 0,0-37,-18 19,18-19,-37 18,0-36,0-1,-37-37,18 38</inkml:trace>
  <inkml:trace contextRef="#ctx0" brushRef="#br0" timeOffset="1175.3283">3777 10734,'0'-18,"-19"18,-18 0,-1 18,-17-18,-20 37,19-18,-18 18,-19-18,56-1,-19 1,37 0,-18-19,19 18,-1-18,19 19,-19-1,1 1,-1 18,1 0,-1-18,19 0,-19 18,1-18,18-1,0 38,-19-19,1 19,-1-37,0 36,-18 1,19 0,-38 0,0 18,-18-18,18-19,-19 19,19-37,19 18,-37-19,55-18,-18 0,18 0,19-18,0-1</inkml:trace>
  <inkml:trace contextRef="#ctx0" brushRef="#br0" timeOffset="3247.3281">2158 10344,'0'55,"0"38,0 38,0 17,0 1,0 19,0 18,-19-19,1-37,-19 1,18-57,0 38,19-57,0 20,0-38,0-18,0-1,0 1,0-1,0 1,0 0,0-1,56 1,37 37,56-19,18 0,20 0,-20 1,19-20,-37-18,0 19,-75-19,-37 0,19 0,-37 0,-1 0,19 0,-37-19,19 19,-19-18,37 18,-18 0,18 0,-18 0,-19-19,18 19,1 0,0-19,-1 1,19 18,1-37,-1 18,0 0,0-18,0 37,-18-37,18 37,-18-37,-1 37,-18-19,19 0,-19 1,0-1,0-18,0 18,19 1,-19-19,0 18,18 0,-18-18,0 19,0-20,19 20,-19-1,18 1,-18-1,0 0,0-18,0 19,0-38,0 37,0-37,0 19,0-19,0 38,0-38,0 19,0-38,0 38,0 0,19 0,-19-19,0 0,0 0,0 19,0 0,0 0,0-1,0 1,-19 0,19 0,-18 18,18 1,0-1,0 0,-19 1,19-1,0 1,-18-1,-1 19,19-19,-19 19,19-18,-18 18,-1-19,1 19,-38-18,19 18,-38-19,1 19,-57 0,38-19,-37 19,37 0,-18 0,36 0,1 0,18-18,19 18,18-19,-18 19,18 0,1 0,-1-18,-18 18,0-19,-19 0,0 19,-18-18,-19 18,18-19,-18 19,37 0,1 0,17 0,1 0,0 0,18 0,1 0,-19 0,18 0,-18 0,18 0,-18 0,-19 0,19 0,18 0,1 0,36 0,1 0</inkml:trace>
  <inkml:trace contextRef="#ctx0" brushRef="#br0" timeOffset="6016.3501">5395 11237,'0'-19,"19"0,18 1,-19 18,1 0,0-19,-1 19,1 0,-19-18,18 18,20 0,-20 0,19 18,1 1,-20-19,1 0,-1 0,1 18,0-18,-1 0,1 0,0 0,-1 0,1 0,-19 19,18-19,1 19,0-1,-1 1,19-1,-18 38,0-37,36 18,-36-18,18-1,19 1,-19-1,0 1,19 0,-37-19,37 18,-19 1,0-19,-18 0,18 18,0-18,-18 0,18 0,-19 0,1 0,0 0,-1 0,-18-18,-18 18,-20-37</inkml:trace>
  <inkml:trace contextRef="#ctx0" brushRef="#br0" timeOffset="7039.8004">6362 10976,'-18'0,"-1"0,-18 37,37 0,-37-18,37 0,-37 18,18-18,-18 18,18-19,1 20,-1-1,-18-19,37 20,-37-20,37 1,-19 18,0-18,19-1,-18 1,18-1,-19-18,19 19,0 0,0-1,0 1,-18-1,18 1,-19 18,0-18,1-1,-19 20,-1-1,20 0,-20-18,1-1,19 1,-20-1,20-18,18-37</inkml:trace>
  <inkml:trace contextRef="#ctx0" brushRef="#br0" timeOffset="8879.9214">5023 10734,'0'56,"0"0,0 55,0-18,0-18,0 37,0-1,0 1,0-38,0-18,0 37,0-37,0 0,0-19,0-19,0 20,0 17,0-36,0 0,0-1,19 1,36 18,38 0,-18 0,55-18,0 0,0-1,1 1,18-19,-56 0,18 0,-36 0,-1 0,-18 0,18-19,-18 19,-19 0,0 0,19-18,0 18,-19-19,19 0,0 19,0 0,-19 0,19 0,-38 0,-18-18,0-1,0 1,0-1,0 0,0-18,0 0,0 18,0-36,0-1,19-19,-19 1,0-19,0 19,0-1,0 1,0 18,0 0,0-18,0 18,0 19,0-19,0 37,-19-18,19 0,0 18,-18 1,18-1,0 0,0 1,-19-1,19 1,-18 18,18-19,-38 0,1 19,0 0,-19-18,0 18,0 0,-18 0,0 0,-1 0,19 0,1 0,17 0,-17 0,17 0,1 0,-19 0,1 0,17 0,-36 0,18 0,-18 0,18 0,-19 0,-18 0,-18 0,36 0,1 18,0-18,18 0,-37 0,56 0,-1 0,20 0,-1 0,1 0,-1 0,0 0,38 0,18 19,19 0,0 18,37 0</inkml:trace>
  <inkml:trace contextRef="#ctx0" brushRef="#br0" timeOffset="10111.8953">8372 11497,'0'-19,"0"1,18-1,1 1,18 18,0 0,19 0,0 0,0 0,-1 0,1 0,0 0,0 0,-19 18,0-18,-18 19,-1-19,1 0,0 18,18 1,-18 0,18-1,0-18,0 37,0-18,1 0,-1-1,0-18,-18 19,18-19,-19 0,1 0,0 0,-1 0,19 0,-18 0,37-37,37-19,-37 37,-19-18,-19 0,1 37,-19-19,0 1,-19 18,-55 37</inkml:trace>
  <inkml:trace contextRef="#ctx0" brushRef="#br0" timeOffset="11360.0413">8725 12036,'19'0,"-1"0,19 0,1 19,-20 0,19-19,1 18,-20-18,19 19,-18-19,0 0,-1 0,1 0,0 0,-19-19,0 1,18-20,-18 20,0-19,0-1,0 20,0-38,0 37,0 1,-18-19,-1-1,19 20,0-1,0 1,0-1,0 0,0-18,-19 19,1-20,18 1,0-19,-19 1,19 17,-19 1,19 19,-18-38,18 19,0 18,0 0,-19-36,19 36,0 0,0 1,0-1,0 0,0 1,19-1,-19 1,0 36,0 38,-56-37</inkml:trace>
  <inkml:trace contextRef="#ctx0" brushRef="#br0" timeOffset="13247.6223">8000 10957,'0'-18,"0"74,18 18,1 56,-1 1,1-1,0 19,-19-19,18-37,-18-19,0 19,0-37,0 0,0-38,0 20,0-20,0 1,0 18,0 0,0-18,0 0,0-1,0 1,19-19,-19 18,56 1,-19 18,0-37,19 19,0-1,18-18,56 19,0-19,19 19,-19-19,19 0,-18 0,-20 0,1 0,-38 0,1 0,-1 0,0 0,-18 0,19 0,-20 0,-17 0,18 0,-19 0,0-19,-18 19,-1-19,1 19,-1 0,-18-18,0-1,19 19,-19-18,0-1,0 0,19 1,-1-19,-18 18,0 0,19-18,-1 0,-18 0,0-19,19 19,-19-38,0 19,0 1,0-1,0 0,0 0,0 19,0 0,0-19,0 19,0 18,0-18,0 18,0-36,0 36,0-18,0 0,0-1,19 1,-19-19,18 1,-18 17,0-18,0 38,0-1,0-18,0 18,0 1,0-1,0 1,0-1,0 0,0 1,0-19,0 18,0 0,0 1,0-1,0 1,0-1,-18 0,-1-18,0 19,19-1,-18 0,-1 19,1 0,-20 0,-55 0,-37 0,-37 19,-57 18,1-18,-37-1,36 1,38-19,38 0,17 19,76-19,-1 0,37 0,-37 0,19 0,19 18,-38 1,19-1,-1-18,-17 19,17 0,1-1,0-18,18 0,1 19,-1-19,0 0</inkml:trace>
  <inkml:trace contextRef="#ctx0" brushRef="#br0" timeOffset="28663.2057">2381 10604,'0'19,"0"18,0-19,0 20,0-20,0 1,0-1,0 1,0 0,0-1,0 1,0-1,0 20,-18-20,18 1,0-1,0 1,0 0,55-19,-36 0,37 0,-38 0,1 0,0 0,-1 0,1 0,18 0,-18 0,-19-19,0 0,0 1,0-1,0 1,0-1,0 0,0 1,0-1,0 1,0-1,0 0,0 1,0-1,0 1,0-1,0 0,0 1,0-1,-38 19,1 0,19 0,-38 0,37 0,-18 0,18 0,1 0</inkml:trace>
  <inkml:trace contextRef="#ctx0" brushRef="#br0" timeOffset="33015.7546">5209 10995,'0'18,"0"1,0-1,0 1,0 0,0 18,0-18,0-1,0 1,0-1,19 1,-19 0,0-1,0 1,18-19,-18 18,19-18,-19 19,18 0,1-19,0 0,-1 0,19 0,-18 0,0 0,-1 0,1 0,-1 0,1 0,-19-19,0 0,0-18,0 19,0-1,0 0,0 1,0-1,0 1,0-1,0 0,0 1,0-1,0 0,0 1,0-1,-74 19,18 0,-19 0,20 0,17 0,20 0,-19 0,18 0,56 0,0 0,-18 0</inkml:trace>
  <inkml:trace contextRef="#ctx0" brushRef="#br0" timeOffset="35536.392">8297 11311,'0'37,"0"0,0 1,0-20,0 19,0-18,0 18,0-18,0-1,0 1,0 0,19-19,18 0,0 0,0 0,1-19,-20 19,1 0,-1 0,1 0,-19-19,0-18,0 0,0 18,0 1,0-1,0 1,0-1,0 0,0-18,0 19,0-1,0 0,0 1,0-1,-19 19,1 0,-19 0,18 0,0 0,1 0,18 19,0-1,-19-18,19 19,-37-19,37 19,-37-1,111-18</inkml:trace>
  <inkml:trace contextRef="#ctx0" brushRef="#br0" timeOffset="37944.3247">9079 12483,'0'0,"18"0,-18 19,0 36,0 1,19 0,-19 0,18 0,-18-1,19 1,-19-19,0 19,0-19,19-18,-1 37,1-38,18 20,19-1,55 0,38 0,19-37,111 0,-56 0,75 0,-19-18,-19-38,-18 19,-19-19,-37 19,-56-19,-55 37,18-37,-56 38,-18-1,-112 19,-75-18</inkml:trace>
  <inkml:trace contextRef="#ctx0" brushRef="#br0" timeOffset="38927.8074">5748 12409,'19'0,"-19"18,0 94,0-38,0 19,0 19,0-19,19-19,-1 19,1-18,18-38,-37 0,56 19,-37-37,55 55,19-55,-19 18,38 19,18-19,0 0,56 0,38 19,18-19,37 0,55-18,76 18,18-18,-19-19,-56 0,-55 0,-75 0,1-19,-20 19,-55-37,-37 37,-38-19,-37 1,0-1,-18 1,18-1,-18 19,18-19,-18 1,-1 18,19-19,1 1,-20-1,1 19,-56 0,-56-19</inkml:trace>
  <inkml:trace contextRef="#ctx0" brushRef="#br0" timeOffset="40727.382">2660 12409,'0'55,"0"1,0 19,-18-20,-1 57,19-38,0 38,0-38,-19 1,19-1,0 1,0-19,0-1,19 1,0-37,-19-1,18 1,1-19,0 0,18 0,19 19,-1-19,20 0,-1 0,1 0,-20 0,20 0,-1 18,-18 1,-19-1,19-18,18 38,-18-20,37 38,38 0,36 0,-18-1,55 20,20 18,17-19,1-18,19 0,-1-38,19 20,0-38,-37 37,37-37,-37 0,-19 0,-37 0,-37 0,56-19,-75 1,0-1,-37 19,38-19,-20 1,1-1,-1 1,20 18,-20 0,-18-19,19 19,-56 0,37 0,0 0,37 0,0 0,-18 0,74 0,-37 0,18 0,1 0,18-19,-38 1,1-1,19-18,-75 0,-19 0,-37-1,-18 20,-1-1,1 1,0 18,-19-19,18 0,1 1,0 18</inkml:trace>
  <inkml:trace contextRef="#ctx0" brushRef="#br0" timeOffset="41216.0577">11032 13618,'0'-19,"18"19,38 0,0-18,0 18,0 0,-19 0,0 0,-37 18,0 1,0-1,0 38,-18-19,-20 19,20 0,-1-19,1 0,-1-18,0 0,1-38,18-18</inkml:trace>
  <inkml:trace contextRef="#ctx0" brushRef="#br0" timeOffset="41913.2474">11720 11906,'19'0,"-1"0,38 19,37 37,37 18,19 19,-18 0,36 37,-18-18,37 37,-37-56,-19 37,37 37,-36-74,17 19,-17-19,-38-18,18 18,19 0,-37-38,19 1,0 0,-38-19,1 0,-20-18,-36-19,-38 0,-18-93,19 37,-20-37,-36 19,-1-38,-18 1</inkml:trace>
  <inkml:trace contextRef="#ctx0" brushRef="#br0" timeOffset="42583.5926">13376 12074,'0'18,"-37"75,0-18,-1 55,-18 19,1 18,-20 1,-18-1,19 19,18-56,19-18,0 0,-1-57,38 1,-18-19,-1-18,19 0,0-1,19-74,18-18,19 18</inkml:trace>
  <inkml:trace contextRef="#ctx0" brushRef="#br0" timeOffset="44591.3034">12446 11144,'0'0,"-56"0,-18 0,-1 18,19 19,-18 19,18 0,-18 18,18 1,19-1,-38 19,38-37,0 0,-19 37,19 0,18-19,-18 38,37-56,0 18,0 1,0-1,19 0,-1 19,19-18,-18-1,18 1,0 18,19-19,-19 0,19 1,0 18,0-19,0 1,-1 18,20 0,-19 0,0-37,18 18,19 0,0-18,-19 0,38-19,0 0,-38-18,-18 0,18-19,19 0,-56 0,19 0,0 0,-19-19,1 0,-1 1,0-1,-18-18,18 18,-19-18,1 19,0-20,-19 1,0 0,18 0,1-19,18-18,0 18,19 19,-19-38,19 19,-37 19,18-19,-37 38,18-20,-18 1,0-19,0 1,0 17,0-17,0 17,0-17,0 17,0 1,0-19,0 19,0-19,0 19,0-19,0 19,-18-19,-1 19,19 0,-18 0,18 0,0-19,-19 37,0-18,19 0,-18-1,-1 20,1-1,18-18,-19 18,0-18,1 19,-1-1,19-18,-18 18,-20-18,38 18,-37-18,37 19,-37-20,18 20,-18-19,19-1,-38 1,-19-37,20 37,-20-1,19 1,19 19,-37-1,55 19,0-19,1 19,-19 0,-1 0,20 0,-1 0,1 0,-1 0,0 0,1 0,-1 0,1 0</inkml:trace>
  <inkml:trace contextRef="#ctx0" brushRef="#br0" timeOffset="48318.7687">18027 6883,'18'0,"20"-18,36 18,-18 0,18 0,38 0,-19 0,19 0,-1 0,1 0,18 0,-37 0,-19 0,38 0,-38 0,1 0,-19 0,-19 0,-19 0,1 0,0 0,-1 0,150 0,-19 0,74 0,19 0,18-19,38 19,-1 0,-18 0,-37 0,-37-19,-38 19,-55 0,-38-18,-36 18,-20 0,-18-19,0 38</inkml:trace>
  <inkml:trace contextRef="#ctx0" brushRef="#br0" timeOffset="57679.6898">11609 8539,'18'37,"1"38,-19 18,0 0,18 37,-18 0,19 19,0 18,-1 19,19 19,-18-56,0 0,-1-56,1 18,-1-55,1-19,-19 1,0-131,0-38,0 57,0-19,0-37</inkml:trace>
  <inkml:trace contextRef="#ctx0" brushRef="#br0" timeOffset="58791.7956">11516 8613,'55'-18,"20"-1,92 1,1-1,55 19,75 0,55 0,-74-19,-18 1,-20-1,-92 1,-93-1,-37 19,-19-19,0 38,0 37,0 0,0 18,0 0,0 57,0 17,0 1,18-18,1-1,18 0,19 37,-19-36,19-20,-19-18,0-18,-18 18,18-37,-18 18,18 19,0-19,0 38,-18-75,-19 19,19-37,-19-1,0 1,-94-19,-54 0,-76 0,-17-37,-94 37,-37-19,93 0,18 19,38-18,55 18,75 0,19 0,55 0,1 0,18-19,18 1,-18-20</inkml:trace>
  <inkml:trace contextRef="#ctx0" brushRef="#br0" timeOffset="59888.3098">11999 8669,'0'37,"-18"-18,18 18,-19 0,19 1,0 17,0-17,0 17,0-36,0 0,0 18,0 0,19-18,-19 18,37-37,-19 19,20-1,-20-18,1 0,-1 0,20 0,-20 0,1-18,-19-1,19 19,-19-19,0 1,18 18,-18-19,0 1,0-1,0 0,0 1,0-1,0 0,0 1,0-1,0 1,-37-1,18-18,-18 0,37 18,-19 19,19-19,-18 19,-1-18,19-1,-18 19,-1 0,19-18,-19 18,19 18,56 19</inkml:trace>
  <inkml:trace contextRef="#ctx0" brushRef="#br0" timeOffset="61223.4733">12074 9246,'0'0,"0"19,0-1,0 1,0-1,0 1,0 0,0-1,0 1,18-19,-18 18,0 1,19 0,-1-19,20 18,-20-18,20 19,-20-19,1 0,-1 0,20-19,-38 1,18-1,1 19,-19-19,0 1,0-1,0 1,0-1,-19 19,19-19,0 1,-18 18,-1-19,19 1,-19 18,1 0,-1-19,1 19,-1 0,0 0,19-19</inkml:trace>
  <inkml:trace contextRef="#ctx0" brushRef="#br0" timeOffset="61903.2722">12204 9506,'0'0,"19"-18,-1 18,-18-19,19 19,-1 0,1 0,0 0,-1 19,1 18,18-37,-18 0,-1 0,-18 19</inkml:trace>
  <inkml:trace contextRef="#ctx0" brushRef="#br0" timeOffset="63030.7903">12223 8837,'18'0,"1"-19,18 0,0 19,-37-18,37 18,-18-19,0 19,-19 19,0 18,-19-37,0 19,1-1,18 1,-19-19,19 18,-18-18,18 19</inkml:trace>
  <inkml:trace contextRef="#ctx0" brushRef="#br0" timeOffset="63390.7921">12297 8930,'19'18,"-1"-18,19 19,-18-1,0-18</inkml:trace>
  <inkml:trace contextRef="#ctx0" brushRef="#br0" timeOffset="63792.2586">12278 9041,'93'0,"-18"0,-57 0,1 0,0 19,-57-19,1 0,-37 0</inkml:trace>
  <inkml:trace contextRef="#ctx0" brushRef="#br0" timeOffset="64704.2705">11943 8744,'0'-19,"-37"-18,19 0,-20 18,38-18,-18 37,18-19,-19 1,1-1,18 0,-19 1,19-1,0 1,0-1,0 0,19 19,-19 38,18-20,-18 1,0-1,19-18,-19 19,0 0,0-1,0 1,0-1,0 1,18 0,-18-1,19-18,0 19,-1-1</inkml:trace>
  <inkml:trace contextRef="#ctx0" brushRef="#br0" timeOffset="65535.6461">12111 8706,'0'-18,"0"-1,0 1,0-1,0-18,0 0,0 18,0 0,0 1,0-1,0 1,0-1,18 0,20-18,-20 37,1-18,-19 36,0 1,0-1,0 1,0 18,0-18,0-1,0 1,0 0,-19-19,19 18,0 1</inkml:trace>
  <inkml:trace contextRef="#ctx0" brushRef="#br0" timeOffset="66231.9177">12111 9023,'-19'0,"-18"37,0-18,0-1,18 1,0-1,-18 20,19-20,-1 1,19-1,0 1,19-19,-1 0,1 0</inkml:trace>
  <inkml:trace contextRef="#ctx0" brushRef="#br0" timeOffset="66584.1962">12074 9190,'0'0,"-19"0,-18 19,18-1,-18 1,18 0,1-19,18 18,0 1,18-38,-18 1</inkml:trace>
  <inkml:trace contextRef="#ctx0" brushRef="#br0" timeOffset="70320.808">12595 8837,'0'-19,"0"0,0 1,18-1,-18 1,0-20,0 20,0-1,0 1,0-1,0 0,0 1,-18-19,-1 18,-18 0,37-36,-37 36,37 0,-19 1,0-1,19 1,-18 18,-1-19,1 19,-1-19,0 19,1 0,-1 0,-18 0,0 0,18 0,-18 19,-38-19,20 0,-1 0,19 0,-1 0,1 0,-19 19,38-19,-1 0,-18 18,18-18,19 37,-18-37,-1 38,19-1,-18-19,-1 1,0 37,1-38,-1 20,1-1,-1-19,19 1,-19 0,19-1,0 1,0-1,0 1,-18-19,18 37,0-18,0 18,0-18,0 18,0-19,0 1,0 18,0-18,0 18,18-18,1 18,-19-18,19 18,-1-19,-18 1,19 18,-1-37,-18 19,19-1,-19 1,19 0,-1-1,-18 1,37 18,-18 0,18 0,0 1,1 17,17 1,-17-19,-1-18,0 18,-18-37,18 19,-19-19,-18 18,19-18,37 0,18 0,-18 0,19 0,-20 0,1 0,-19 0,-18 0,0 0,-1 0,-18-18,37-1,-18-18,18 0,0 18,-18-18,0 18,-1 1,-18-1,0 1,0-20,0 20,19-1,-19 1,0-38,0 37,0-18,0 0,0-19,0 0,0 19,0-19,0 19,0-19,0 37,0 1,0-1,0-18,0 0,0 18,0-18,0 0,-19-19,19 19,-37-19,18 19,-18-19,0 0,0 19,18 0,-18 0,0-1,0 20,-19-19,19 18,-1-18,1 18,0 19,-19-18,19 18,0 0,18 0,-18 0,-19 0,0 18,-18 19,18-18,0 18,-37 19,-18 0,55-19,-37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6:15.453"/>
    </inkml:context>
    <inkml:brush xml:id="br0">
      <inkml:brushProperty name="width" value="0.05292" units="cm"/>
      <inkml:brushProperty name="height" value="0.05292" units="cm"/>
      <inkml:brushProperty name="color" value="#FF0000"/>
    </inkml:brush>
  </inkml:definitions>
  <inkml:trace contextRef="#ctx0" brushRef="#br0">18715 7051,'75'0,"73"0,38 37,56 0,112 0,111-18,56 18,0-18,37 18,-56-37,-37 0,-186 0,-37-37,-93 18,-75 19,-55-18,-1-1</inkml:trace>
  <inkml:trace contextRef="#ctx0" brushRef="#br0" timeOffset="4576.2599">17934 6195,'0'0,"74"0,75 0,37 0,93 0,19 0,55 0,1 0,55 0,-93 0,-55 0,-38-19,-18 1,-94-1,-55 1,-37-1,-1 19,19-19,19 19,19-18,55 18,-19-19,-17 1,-39 18,-17 0,-1 0,-37-19</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6:35.860"/>
    </inkml:context>
    <inkml:brush xml:id="br0">
      <inkml:brushProperty name="width" value="0.05292" units="cm"/>
      <inkml:brushProperty name="height" value="0.05292" units="cm"/>
      <inkml:brushProperty name="color" value="#FF0000"/>
    </inkml:brush>
  </inkml:definitions>
  <inkml:trace contextRef="#ctx0" brushRef="#br0">8576 13692,'37'0,"56"0,-37 0,37 0,0 0,38 0,-1 0,-19 0,20 0,-20 0,-36 0,18 0,-38 0,20 0,-19 0,-1 0,20 0,-19 0,18 19,38-19,-1 0,75 0,-37 0,19 0,-20 0,-17 0,-57 0,-18 0,-37 0,-1 0,1 0,-1 0,38 0,19 0,-1 0,75 0,-19 0,-18 0,-57 0,-17 0,17 0,-36 0,0 0,37 0,-19 0,0 0,0 0,0 0,-18 0,0 0,-1 0,19 0,-18 0</inkml:trace>
  <inkml:trace contextRef="#ctx0" brushRef="#br0" timeOffset="2231.9274">18771 13655,'0'0,"19"0,-1 0,19 0,19 0,0 0,37 0,37-19,0 19,1 0,17 0,-36 0,37 0,-19 0,-37 0,19 0,-38 0,19 0,0 0,-18 0,-1 0,-18 0,18 0,-18 0,0 0,18 0,1 0,-1 0,1 0,36 0,-36 0,55-18,-93 18,37-19,-36 1,-1 18,0 0,-18 0,-19-19</inkml:trace>
  <inkml:trace contextRef="#ctx0" brushRef="#br0" timeOffset="6408.0399">1544 9246,'0'-19,"0"38,19 0,-1-1,1 1,0-19,18 18,0 1,-18-19,-1 0,1 0,18 0,0 0,0-19,19 1,37-19,-18 18,18-37,18-18,19-1,-37 19,19-37,-19 38,-18-20,-20 38,-36 0,18 18,-18 1,-1 18</inkml:trace>
  <inkml:trace contextRef="#ctx0" brushRef="#br0" timeOffset="15561.4495">18101 9562,'0'19,"0"-1,0 1,19-19,-1 0,1 0,18 0,-18 0,-1 0,20 0,-1 0,19-19,-19 1,-19-1,38-18,0 18,-19-18,1 0,-1 18,19-55,-19 37,0-19,0 19,0 0,-37 18,19 19,-19-19,0 38,-19 37,-18-38</inkml:trace>
  <inkml:trace contextRef="#ctx0" brushRef="#br0" timeOffset="17736.4241">16929 10920,'0'-18,"0"-1,-18 0,-1 1,0-1,-18 19,0-18,18 18,-18 0,19 0,-20 0,1 0,0 0,-19 18,19 1,0-19,-19 18,19 1,-1 0,-17-1,17 1,20-1,-19-18,37 19,-19-19,19 19,-19-1,19 1,-18 18,-1-18,19-1,0 20,-18-20,18 19,0-18,0 18,0 0,0-18,0 18,0 0,0 1,0-20,0 1,0 37,18-38,1 1,-19 18,18-18,1-1,37 38,0-37,-1 18,20 0,-1-18,-18-19,-19 0,1 18,17-18,-17 0,-20 0,1 0,18 19,19-19,37 18,0-18,18 19,-18-19,38 0,-38 0,-19 0,-37 0,19 0,-37 0,-19-19,18 19,1 0,-19-18,19-1,-19 1,18-1,1-18,-19 18,18 1,1-38,-19 37,19 1,-19-38,18 19,1 18,-19 0,0-18,0 19,0-1,0 0,0-18,0 19,0-1,0-18,-19 18,1-18,-1 18,19 1,-19-1,19 1,-18-1,-1 0,19 1,-18-1,-1-18,-18 18,0 1,-1-20,20 38,-57-37,57 37,-20-18,1-1,-19 0,19 19,-37-18,37 18,-19-19,-19 19,20-18,-1 18,-19-19,20 19,-20 0,1 0,-1 0,20 0,36 0,0 0,-18 0,0 0,18 0</inkml:trace>
  <inkml:trace contextRef="#ctx0" brushRef="#br0" timeOffset="32831.9317">19645 9506,'19'19,"0"18,-19-18,37 18,-19-18,-18-1,19 1,0-19,-1 0,-18 18,19-18,-1 0,20 0,-20 0,1 0,37-18,-1-1,1-37,19 1,-1-20,-37 1,0 37,-18 18,0-18</inkml:trace>
  <inkml:trace contextRef="#ctx0" brushRef="#br0" timeOffset="48431.8844">23254 9841,'0'-18,"19"-1,0 0,-1 19,1-18,-1-1,1 19,0-18,-1 18,1 0,-1 0,1 0,0 0,-1 0,1 18,-1 1,-18-1,0 1,0 0,19-1,0 19,-19-18,0 0,0 36,0-36,0 18,0 1,18-1,-18 0,0-18,19-1,-19 1,0-1,0 20,18-20,-18 1,19 18,-19 0,0 0,0 1,19-20,-19 19,18 1,-18-1,0-19,19 20,-19-20,18 1,-18-1,0 1,19-19,-19 19,19-19,-19 18,18-18,1 19,-19-1,18-18,1 0,-19 19,0 18,0-18,0-1,0 20,0 17,0 1,0-19,0 1,-19 18,19-1,0-17,0-1,0 0,0 0,0 0,0-18,0 0,0 18,0-19,19 20,-19-20,0 19,19-18,-19 0,0 18,18-19,1 20,-19-1,0-19,19 1,-19 0,18-1,-18 1,0-1,0 20,0-1,0-19,0 20,0-1,0 19,0-19,0 0,0-18,0-1,-18 1,18 0,-19-1,0-18,19 37,-18-18,-1 0,-18-1,18 1,1-19,-38 37,37-37,19 19,-18-19,-1 0</inkml:trace>
  <inkml:trace contextRef="#ctx0" brushRef="#br0" timeOffset="54808.4373">21468 9804,'19'0,"0"19,-19-1,18-18,19 0,-18 0,0 0,18 0,19 0,-19 0,0-18,19-20,0-17,0 17,-1-36,-17 37,-1-19,-19 0,20 38,-38-20,18 1,1 37,-19-18</inkml:trace>
  <inkml:trace contextRef="#ctx0" brushRef="#br0" timeOffset="74712.9135">5600 8390,'0'-18,"0"-1,-38-18,20 37,-38-19,37 19,1-18,-19 18,18 0,0 0,-18 0,37 18,-18-18,-1 19,-18 18,18-18,1 18,-20 0,20-18,-19-1,37 1,-19-19,19 18,0 1,0 0,0-1,0 1,0-1,0 1,19 0,-1-1,1 19,18-18,19 18,0-37,18 0,38 19,-19-1,18-18,-36 0,-1 0,-37 0,1 0,-20 0,-18-18,0-1,0-18,0 18</inkml:trace>
  <inkml:trace contextRef="#ctx0" brushRef="#br0" timeOffset="75377.4173">6102 8204,'19'0,"-1"37,-18 1,0-1,0 19,0-19,0 0,0 37,0-36,0-1,0 19,0-1,0-36,0 18,0-18,-18-1,18 1,0 0,-19-38,19 0,-19-36,19 17,0 1,0-19,0 1,0 17,0-17</inkml:trace>
  <inkml:trace contextRef="#ctx0" brushRef="#br0" timeOffset="75857.2517">6139 8223,'19'0,"18"0,-18 0,18 18,-37 1,37 0,-18-19,-1 18,-18 1,19-1,-1 1,1 18,-19-18,37-1,-18 20,-19-20,0 19,18 1,1-1,-19-19,19 20,-1-1,-18-19,19 1,-1-19,-36-19,18-18,0 0,-19 37,1-37</inkml:trace>
  <inkml:trace contextRef="#ctx0" brushRef="#br0" timeOffset="76272.9329">6195 8446,'19'0,"-1"0,19 0,-18 0,0 0</inkml:trace>
  <inkml:trace contextRef="#ctx0" brushRef="#br0" timeOffset="77737.263">6827 8223,'0'18,"19"38,-19-19,19 38,-1-19,-18-1,19 20,0-19,-19-1,0-17,0 17,0-36,0 0,0-1,0 1,0-56,0-38,-38 19,38 19,-18 0,-1 0,0 0,19-1,0 20,-18-19,18-1,-19 38,19-18,0-1,0 1,-18-1,18 0,0 1,0-1,0 1,0-1,0 0,18 1,1-1,18 1,0-1,1 0,17 1,-17-1,-1 19,0 0,-18 0,-1 0,1 0,-1 0,1 0,0 19,-1-1,-18 1,19-19,-19 19,18-1,-18 1,0-1,0 20,-18-20,-1 1,-37 18,19-18,19 18,-20-19,20-18,-1 19,19-38,19 1,-19-1</inkml:trace>
  <inkml:trace contextRef="#ctx0" brushRef="#br0" timeOffset="77984.0412">7051 8390</inkml:trace>
  <inkml:trace contextRef="#ctx0" brushRef="#br0" timeOffset="80184.0743">5395 8837,'0'18,"0"1,0-1,0 1,-19 0,19-1,0 1,0-1,0 1,0 0,0 18,0-18,0-1,0 1,0-1,0 1,0 18,0-18,0 37,0-19,0 0,0-18,0 18,0 0,0 0,0-18,0-1,0 1,0 0,0-1,0 1</inkml:trace>
  <inkml:trace contextRef="#ctx0" brushRef="#br0" timeOffset="81447.7163">5172 9413,'0'38,"18"-20,-18 1,0-1,0 1,19 0,-19-1,19-18,-1 0,1 0,18 0,-18-18,-1 18,19-38,1 38,17-37,1 19,-19-1,19 19,-37-19,-1 19,1-18</inkml:trace>
  <inkml:trace contextRef="#ctx0" brushRef="#br0" timeOffset="86248.4334">6251 8855,'0'19,"0"-1,0 1,0 0,-19-19,19 37,-18-37,-1 18,19 1,-19 0,19-1,-18-18,18 19,-19 0,1-19,18 18,-19 1,0-19,1 18,18 1,-19-19,19 19,-37-19,18 0,19 18,-37 1,0-1,18 1,-18 0,0-1,18 1,-18-1,0 1,18 0,1-19,18 18,-19-18</inkml:trace>
  <inkml:trace contextRef="#ctx0" brushRef="#br0" timeOffset="87063.746">5581 9227,'0'19,"0"0,0 18,0-19,19 1,-19 18,0-18,0-1,0 1,37 0,0-19,19 0,0 0,-19 0,37 0,-18 0,-19 0,19 0,-37 0,-1 0</inkml:trace>
  <inkml:trace contextRef="#ctx0" brushRef="#br0" timeOffset="90256.1137">6958 8818,'0'19,"0"18,0-19,0 1,0 18,0-18,0 18,-19-18,19-1,0 20,0-20,0 1,-18 18,18-18,0-1,-19 1,19-1,0 1,0 0,0-1,0 1,0-1,0 1,0 0</inkml:trace>
  <inkml:trace contextRef="#ctx0" brushRef="#br0" timeOffset="91031.8869">6809 9265,'0'18,"0"19,0-18,0 0,18 18,-18 0,19-37,-19 19,0-1,0 1,19-19,18-37,-18 18,18 0,-19 1,20-19,-20 37,1-38,-1 38,-18-18,19 18,-19-19</inkml:trace>
  <inkml:trace contextRef="#ctx0" brushRef="#br0" timeOffset="99785.1103">5246 8446,'0'-19,"-18"19,-20-18,20 18,-19 0,18-19,0 19,1-18,-1 18,1 0,-1-19,0 19,1 0,-19 0,18-19,-18 19,18 0,1 0,-1 0,0 0,1-18,-1 18,-18 0,18 0,-18 0,0 0,0 0,18 0,-18 0,18 0,-18 0,18 0,1 0,-1 0,-18-19,0 19,0 0,18 0,0 0,1 0,-1 0,1 0,-20 0,20 0,-19 0,18 0,-18 19,0-1,-19 1,37 0,-18-1,0 1,18-1,1 1,-38 0,37-1,1 1,-1-1,0 1,1-19,18 19,-19-1,0-18,19 19,-18-19,18 18,-19 1,19 0,-18-19,-1 18,0 1,1-1,18 1,0 0,-19-19,19 18,0 1,-18-1,-1 1,19 0,-19 18,19-19,-18 1,-1 0,19-1,-18 1,-1-1,0 20,1-20,18 20,-19-20,1 1,18-1,-19 1,0-56,1 18,-1 1,19-1,0 0,0 1</inkml:trace>
  <inkml:trace contextRef="#ctx0" brushRef="#br0" timeOffset="100408.0166">3237 8911,'0'19,"0"-1,0 19,0-18,0 18,0-18,0 0,19 18,-19-19,0 1,0 0,18-19,-18 18,19-18,-1 0,20 0,17 0,1 0,-19 0,38 0,-19 0,-1-37,-17 18,18-18,-38 19,1 18,-19-19</inkml:trace>
  <inkml:trace contextRef="#ctx0" brushRef="#br0" timeOffset="105824.9176">6995 8093,'0'-38,"0"1,-19 19,1-1,-1-37,-18 37,0-18,-38 19,38-1,0 19,18-19,-18 19,18 0,1 0,18 38,-19-20,19 1,0 18,0 0,0-18,0 18,-18 0,18-18,0 0,0-1,0 1,0-1,0 1</inkml:trace>
  <inkml:trace contextRef="#ctx0" brushRef="#br0" timeOffset="106640.2015">6567 8130,'0'0,"0"18,0 1,0 0,19-38,-19-18,18 37,-18-19,0 1,19-1,-1 19,1-19</inkml:trace>
  <inkml:trace contextRef="#ctx0" brushRef="#br0" timeOffset="128288.9259">8055 13302,'0'18,"19"1,-19-1,0 1,0 18,0-18,0 18,0-18,0 18,0-19,0 1,0 18,0-18,0-1,0 1,0-38,19-36,-19 17,18 1,-18 0</inkml:trace>
  <inkml:trace contextRef="#ctx0" brushRef="#br0" timeOffset="130080.1916">8167 13153,'0'-19,"-19"0,1 19,-1 0,1 0,-1 0,0 0,1 0,-1 0,1 0,-20 19,20 0,-20 18,-17-19,17 1,1 18,0-18,0 18,18-37,19 19,0-1,0 1,0 18,0-18,0-1,19 38,-1-37,1-1,-19 20,37-1,-37-19,0 1,19-19,-19 37,18-37,1 19,0-1,18 1,-37 0,18-19,1 0,0 18,-1-18,20 0,-20 0,1 0,-1 0,1 0,0 0,-1 0,-18-18,19 18,-1-19,1 0,0 19,-1-18,1 18,-1-19,1 1,-19-1,19 19,-19-19,18 19,1-18,-19-1,0 1,18 18,-18-19,19 19,-19-19,0 1,0-1,0 1,0-1,0 0,0 1,0-1,0 1,0-1,0 0,-19 19,19-18,-18 18,-1-19,1 1,-1-20,0 38,19-18,-37-1,19 0,-1 19,-18-18,18 18,19-19,-18 19,18-18,-19 18</inkml:trace>
  <inkml:trace contextRef="#ctx0" brushRef="#br0" timeOffset="131823.9385">18008 13264,'0'0,"19"0,-19-18,18 18,1 0,-19-19,19 19,-1 0,1 0,-1 0,1 19,0-1,-19 1,0 0,0-1,0 1,0-1,0 20,-19-20,0 1,-18 37,19-38,-20 38,-17-19,36-18,-18 18,55-37,1 0,18-19,-18 19,-1-18,1 18,0 0,18 0,-19 0,1 0,0 0,-19-19,18 19,1 0,-19-18,0-1</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59:37.532"/>
    </inkml:context>
    <inkml:brush xml:id="br0">
      <inkml:brushProperty name="width" value="0.05292" units="cm"/>
      <inkml:brushProperty name="height" value="0.05292" units="cm"/>
      <inkml:brushProperty name="color" value="#FF0000"/>
    </inkml:brush>
  </inkml:definitions>
  <inkml:trace contextRef="#ctx0" brushRef="#br0">8595 4372,'0'0,"18"0,1 0,0 0,18 0,-19 0,20 0,-1 0,19 0,-19 0,0 0,-18 0,-1-19,1 19,-1 0,20-18,18 18,-1 0,1 0,0-19,18 19,-18 0,19 0,-1 0,0 0,1 0,-1 0,38-19,18 19,-18 0,18 0,19 0,0-18,-1 18,-36 0,37 0,-75 0,19 0,-18 0,18 0,-37 0,-19 0,-19 0,20 0,-20 0,1 0,18 0,0 0,19 0,0 0,18 0,19 0,19 0,-1 0,38 0,0 0,37 0,-37 0,0 0,-19 0,-18 0,18 0,-37 0,-37 0,0-19,-19 19,-19 0</inkml:trace>
  <inkml:trace contextRef="#ctx0" brushRef="#br0" timeOffset="11503.1093">8334 5153,'19'0,"0"0,-1 0,19 0,1 0,-1 0,0 0,19 0,18 0,19 0,19 0,-1 0,20 0,-20-18,-18 18,-18 0,-1 0,-18 0,0 0,-19 0,-18 0,-1 0,19 0,1-19,-20 19,1 0,18 0,0 0,-18 0,-1 0,1 0,0 0,-1 0,1 0,-1 0,1 0,0 0,18 0,-18 0,18 0,-19 0,20 0,-20 0,19 0,-18 0,37 0,0 0,-38 0,19 0,1 0,-1 0,0 0,-18 0,-1 0,1 0,-1 0,1 0,0 0,18 0,0 0,19 0,18 0,1 0,-1 19,19-19,37 0,-55 0,36 0,-36 0,-1 0,-18 0,0 0,0 0,-38 0,19 0,-18 0,0 0</inkml:trace>
  <inkml:trace contextRef="#ctx0" brushRef="#br0" timeOffset="12775.5546">11795 5135,'37'0,"130"0,1 0,55-38,130 20,75-38,0 0,0 38,-112-38,-55 19,-38 18,-93 0,-55 1,-57-1,1 19,-1 0,38-19,74 19,19 0,19 0,18 0,-19 0,1 0,-38 0,-56 0,-18 0,-37 0,-1 0,1 0,0 0,-1 19,1-19,-1 19,1-19,0 0,-19 18</inkml:trace>
  <inkml:trace contextRef="#ctx0" brushRef="#br0" timeOffset="16609.0935">21134 5860,'18'0,"1"0,18 19,-18-19,-1 18,19-18,19 0,0 0,37 19,19-19,-1 19,20-1,-57-18,19 0,19 0,-38 0,0 0,-18 0,-19 0,1 0,-1 0,-19 0,1 0,0 0,-1 0,1-18,-1 18,1 0,0 0,-1 0,1 0,-1 0,20 0,-1 0,-19 0,1 0,18-19,-18 19,18-19,-18 19,-1 0,1 0,0-18,-1 18,1 0,-1 0,-36 0,-94-37,-37 18</inkml:trace>
  <inkml:trace contextRef="#ctx0" brushRef="#br0" timeOffset="17783.6985">1637 6697,'0'0,"37"0,-18 0,18 0,38 0,-20 0,38 0,38 0,-1 19,19-1,-1-18,1 0,0 0,-19 0,-55 0,-19 0,-38 0,1 0</inkml:trace>
  <inkml:trace contextRef="#ctx0" brushRef="#br0" timeOffset="30552.5416">7702 8334,'18'0,"20"0,-1 0,-19 0,57 0,37-18,-1 18,38 0,37 0,0 0,37 0,19 0,19 0,-1 0,-18 0,18 0,-74 0,0-19,-37 19,-74-18,-20 18,-36-19,18 19,-18 0</inkml:trace>
  <inkml:trace contextRef="#ctx0" brushRef="#br0" timeOffset="32895.8686">23850 8167,'0'0,"18"0</inkml:trace>
  <inkml:trace contextRef="#ctx0" brushRef="#br0" timeOffset="34920.3792">6176 9116,'0'0,"19"0,37 0,37 0,56 0,18 0,38 0,-1 0,-18 0,19 0,-38 0,38 0,-112 0,19-19,-38 19,1-18,-20 18,20 0,-1 0,19 0,19 0,-1 0,20 0,-38 0,18 18,-36-18,-19 0,-38 0,1 0</inkml:trace>
  <inkml:trace contextRef="#ctx0" brushRef="#br0" timeOffset="43912.0263">15794 8985,'0'0,"38"0,17 0,20 0,74 0,-19 0,37 0,57 0,-1 0,19 0,55 0,-36 0,-1 0,-37-37,1 0,-20 18,-55 1,0-1,-37 1,-38-1,-18 19,-19 0,-18-19,-19 1</inkml:trace>
  <inkml:trace contextRef="#ctx0" brushRef="#br0" timeOffset="45407.729">2865 9767,'19'0,"36"0,-17 0,-1 0,19 0,-1 0,20 0,-1 18,38-18,18 19,-74-19,18 0,1 0,-38 0,-18 0,-1 0</inkml:trace>
  <inkml:trace contextRef="#ctx0" brushRef="#br0" timeOffset="46664.1725">6158 9823,'18'0,"1"0,0 0,36 0,-17 0,36 0,0 0,1 0,36 0,-18 0,38-19,18 0,-1 1,1 18,37-19,-56 1,1 18,-57-19,-18 19,-38 0</inkml:trace>
  <inkml:trace contextRef="#ctx0" brushRef="#br0" timeOffset="48312.5211">12074 9953,'0'0,"0"-19,18 19,1 0,-1 0,20 0,-1 0,37 0,-18 0,74 0,19 0,0 0,56 0,18 0,0 0,0 0,1-18,17 18,-17-38,-38 38,-37-18,-19-1,-56 1,-37 18,-18-19</inkml:trace>
  <inkml:trace contextRef="#ctx0" brushRef="#br0" timeOffset="61800.7585">18864 10697,'0'-19,"37"19,-18 0,18 0,0 0,19 0,0 0,0-18,18 18,38-19,-19 19,18-18,20 18,-38-19,37 0,-19 1,-18 18,38-19,-76 1,1 18,-19 0,19 0,-37 0,-1 0,-18-19</inkml:trace>
  <inkml:trace contextRef="#ctx0" brushRef="#br0" timeOffset="67648.3715">7906 11571,'19'0,"0"0,55 0,19 19,19-19,18 19,0-1,75 19,-19 1,-19-38,1 18,18-18,-19 0,-18 0,-19 0,-18 0,-19 0,0 0,-37 0,-38 0,1 0,55 0,94 0,-19 0,37 0,18 0,20-18,-1 18,37 0,-37 0,-37-19,19 19,-56 0,0 0,-75 0,75 0,-19 0,-37 0,56 0,37 0,-18 0,-1-19,0 1,-18-1,-37 19,18-18,-37-1,-18 19,18 0,-38-19,57 19,-38 0,1 0,36 0,-18 0,38-18,-1 18,-37 0,37 0,-37 0,19 0,-19 0,0 0,0 0,0 0,0 0,37 0,0 0,1 0,17 0,1 0,19 0,-1 0,19 0,0 0,0 0,-18 0,-20 0,1 0,0 0,-56 0,19-19,-19 19,18 0,-18-18,19 18,-19 0,19 0,36 0,-55 0,38 0,18 0,-19 0,-19 0,1-19,-38 19,1-19,-19 19,-1 0,1 0,0 0,0 0,0 0,18-18,19 18,19-19,-1 19,20-18,-20 18,-18 0,19-19,-38 19,1 0,-1 0,1 0,-20 0,1 0,0 0,-19 0,19 0,-19 0,19 0,-19 0,0 0,19 0,-37 0,-1 0,38 0,0 0,0 0,0 0,37 0,0 0,0 0,0 0,-37-19,18 19,-18 0,-19 0,-18-18,-1 18,1 0,-1 0,1 0,0 0,-1 0,1 0,-1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02:08.213"/>
    </inkml:context>
    <inkml:brush xml:id="br0">
      <inkml:brushProperty name="width" value="0.05292" units="cm"/>
      <inkml:brushProperty name="height" value="0.05292" units="cm"/>
      <inkml:brushProperty name="color" value="#FF0000"/>
    </inkml:brush>
  </inkml:definitions>
  <inkml:trace contextRef="#ctx0" brushRef="#br0">8576 4874,'19'0,"18"0,0 0,19 0,18 0,75 0,0 19,56-1,18-18,0 0,38 0,18 0,-19 0,-18 0,-37-18,-1 18,-55-19,-74 1,36 18,-74 0,-18-19,0 19,-1 0,1 0,-1-19,1 19,55 0,1-18,18 18,0-19,-19 19,1 0,-19 0,-38 0</inkml:trace>
  <inkml:trace contextRef="#ctx0" brushRef="#br0" timeOffset="4080.4189">20278 5469,'18'0,"75"0,38 19,-1 0,19-1,55 38,20-37,-1-1,56 1,-37-19,0 0,-19 18,0-18,-37 0,-37 0,-75 0,-18 0,-37 0,-75 0,-37 0</inkml:trace>
  <inkml:trace contextRef="#ctx0" brushRef="#br0" timeOffset="5687.7123">4483 6288,'19'0,"37"0,0 0,-19 0,74 0,1 0,18 19,19-19,-37 0,18 18,-56-18,-18 0,-19 0,-18 0,0 0,-1 0,1 0,-1 0</inkml:trace>
  <inkml:trace contextRef="#ctx0" brushRef="#br0" timeOffset="17016.0094">13413 10027,'19'0,"18"0,56 0,37 0,-37 0,112 0,-19-18,-19-1,38 19,-38-19,-36 1,17 18,-17 0,-57 0,0-19,-36 19,-20-18,20 18,-38-19,37 19,0 0,19-19,0 1,-1 18,20 0,18 0,-19 0,-18 0,0-19,-19 19,-18 0,-1 0,19 0,1 0,17 0,20 0,55 0,-18 0,-1 0,20 0,-38 0,-38 0,1 0,-37 0,-1 0</inkml:trace>
  <inkml:trace contextRef="#ctx0" brushRef="#br0" timeOffset="19487.9678">8985 10120,'19'0,"0"0,-1-18,20 18,-1 0,37 0,-18 0,18 0,1 0,18 0,18 0,-36 0,-19 0,18 0,-37 0,0 0,-18 0,18 0,-18 0,-1 0,20 0,18 0,-1 0,20 18,18-18,-19 0,38 0,-19 0,-19 0,19 19,-18-19,-20 0,1 0,-19 0,19 0,-19 0,19 0,0 0,19 0,-1 0,38 0,-38 0,19 0,0 0,0 0,-19 0,-18 0,-19 0,1 0,-20 0,-18-19,19 19,18 0,0 0,19-18,-19 18,19 0,-19 0,1-19,-20 19,19 0,38 0,-19 0,18 0,0 0,19 0,-18 0,36 0,-73 0,17 0,-17 0,-20 0,1 0,-1 0,1 0</inkml:trace>
  <inkml:trace contextRef="#ctx0" brushRef="#br0" timeOffset="33503.9588">11516 8706,'0'-18,"37"18,-19 0,1-19,18 19,0 0,1-18,17 18,1 0,19-19,36 19,1 0,37-19,0 19,55 0,1 0,-38-18,38-1,-56 19,-38-18,-36 18,-38 0,-18 0,-1 0,-18-19</inkml:trace>
  <inkml:trace contextRef="#ctx0" brushRef="#br0" timeOffset="43639.7413">18027 10065,'18'0,"20"0,-1 0,37 0,-18 0,56 18,-19-18,37 0,0 19,-18-19,18 0,0 0,-18 0,-19 0,0 18,-19-18,1 0,18 0,-37 0,-19 0,37 0,-18 0,37 0,-19 0,75 0,0 0,-19 0,19 0,-37 0,37 0,-19 0,-56 0,38 0,-56-18,-1 18,-17 0,17 0,1 0,19 0,-1-19,19 19,19 0,-1 0,20-18,-57 18,38-19,-38 0,-18 1,-38-1,1 19,0 0,-1 0,-18-19</inkml:trace>
  <inkml:trace contextRef="#ctx0" brushRef="#br0" timeOffset="47655.3899">7981 11106,'19'0,"36"0,20 0,55 0,37 19,38-19,37 0,-19 0,38 0,18 0,-19 0,56 0,-74 0,-19 0,-37 0,0 0,-37 0,-37 0,18 0,-37 0,19 0,-1 0,-18 0,19-19,0 1,-19 18,0 0,0-19,-37 19,-1-19,-36 19,0 0,-19-18,55 18,20 0,-38 0,19 0,0 0,-19-19,19 1,-19-1,0 0,0 1,-18 18,-19-19</inkml:trace>
  <inkml:trace contextRef="#ctx0" brushRef="#br0" timeOffset="49543.8256">2846 10883,'19'0,"0"0,-1 0,1 0,37 0,-19 0,37 0,1 0,73 19,20-19,36 18,38 1,-18-19,-1 18,-19 1,20-19,-57 0,-37 19,-18-19,-38 0,1 0,-1 0,19 0,0 0,19 0,0 0,-19 0,-19 0,-18 0,-19 0,-18 0,-1 0,1 0,-1 0,20 0,-1 0,19 0,-1 0,1 0,0 0,0 0,-19 0,0 0,0-19,-37 0,19 19,0 0</inkml:trace>
  <inkml:trace contextRef="#ctx0" brushRef="#br0" timeOffset="57551.7232">20762 5376,'37'19,"0"0,0-1,0 1,38 18,-1 0,38-18,18 18,19 0,0 0,74-18,37 0,1-19,92 18,-111-18,56 0,-94 0,20-18,-76-20,-73 20,-1-19,-36 18,-20-18,-18 18,19 1,-1-20,-18 1,0 19,0-20,19 1,-19 19,19-1,-19 0,0 1,0-1,0 1,0-1,0-18,0 18,0 1,0-20,-38 1,20 19,-19-38,-38 19,38-1,-38 20,20-19,-20 18,1 0,18 19,-18-18,-19-1,37 0,-19 1,1 18,0 0,-38 0,38 0,-1 0,1 0,-1 0,-18 0,37 0,-18 18,37-18,0 0,-1 19,1-19,-19 0,1 0,17 0,-17 0,-1 0,0 0,0 0,0 0,-37 0,38 0,-20 0,1 0,-38 0,56 0,-37 0,37 0,1 0,17 0,20 19,-1-19,-37 18,19-18,-19 19,19-19,-19 0,1 19,17-1,1 1,0-19,18 18,1-18,18 19,-19-19,19 19,-37-19,37 18,-19 1,1 18,-20-18,20-1,-1 19,1-18,-1 0,19-1,-19-18,19 19,0-1,0 1,0 0,0-1,0 1,0-1,19-18,18 38,0-20,1 19,55 1,-56-1,0-19,19 20,-19-38,-18 18,-1 1</inkml:trace>
  <inkml:trace contextRef="#ctx0" brushRef="#br0" timeOffset="60040.6672">6325 5507,'-18'0,"-1"0,0 0,1 0,-1 18,1 19,-1-18,-18 37,18 18,1-18,-1 0,0 18,19 19,0-37,0 19,0-38,0 0,19-18,-19 18,56-19,-38 1,1-19,0 0,-1 0,1 0,-1 0,-18-37,19 18</inkml:trace>
  <inkml:trace contextRef="#ctx0" brushRef="#br0" timeOffset="60520.3783">6381 5786,'19'0,"-19"37,0 19,18 0,-18-19,0 37,19-18,-19 0,18-19,-18-18,0 36,0-36,0 0,0-57,0 1,-18-19,18 1</inkml:trace>
  <inkml:trace contextRef="#ctx0" brushRef="#br0" timeOffset="61017.9137">6493 5637,'0'0,"18"0,1 0,-19 18,18 1,-18 0,0-1,0 1,0 18,0-18,-37 18,0-18,18-19,38 0</inkml:trace>
  <inkml:trace contextRef="#ctx0" brushRef="#br0" timeOffset="61544.0416">6697 5748,'0'0,"19"0,-1 0,1 0,-19 19,0 0,0 18,0 0,0-18,0 18,0-18,0-1,19-18,18-18,19-38,-38 37,20-18,-1 0,37-1,-37 1,19 19,0 18,-19-19,-18 19</inkml:trace>
  <inkml:trace contextRef="#ctx0" brushRef="#br0" timeOffset="61936.4493">7367 5711,'0'0,"-19"19,1 18,-19 19,37-19,0 0,0 38,0-38,0 19,18-19,1-18,18-19,0 0,-18 0,-1 0,38-38,-56-17,19-1,-19 19,0-1</inkml:trace>
  <inkml:trace contextRef="#ctx0" brushRef="#br0" timeOffset="62871.7824">8204 5469,'-18'0,"-1"38,19-20,0 19,0-18,0 0,-19 18,19 0,0-18,-18 18,18-19,0 38,-19-37,1 0,18-1,0 1,0-38,37-18,-19 18,20 19,-20 0,1 0,-1 0,-18 19,0 18,0 19,0 0,0-19,0 0,0-18,0 18,0-18,0-1,-18-18,-1 19,-18-19,18 0,1 0,-1 0</inkml:trace>
  <inkml:trace contextRef="#ctx0" brushRef="#br0" timeOffset="64632.5414">8558 5804,'-19'0,"0"0,1 19,-1 18,1 0,-1 19,19-19,0-18,0 18,0-18,0-1,0 1,19-19,-1 0,19-19,-18-36,37-1,-38 19,1-1,0-17,-19 36,0 0,0 1,0 55,0 0,0 0,37 19,0 0,37-19,-18 0,0-18,0-19,-19 0,0 0,1-37,-20 18,1-18,-1-19,-18 0,0 19,0-19,0 19,0 0,0 18,0 1,0-20,0 20,0-1,-18 19,-1 37,19-18,0 0,0-1,0 38,0-37,0-1,0 1,0 18,0-18,0-1,0 1,0 0,0-1,0 1,0-1,0 1,0 0,0-38,19-18,-19 18,37 1,0-20,0 20,-18 18,0-19,18 19,19 0,-38 0,19 0,-18 0,18 0,-37 19,19-1,-19 1,0 0,0-1,0 1,0-1,0 1,-37 0,-1-19,20 0,-38 0,19 0,0 0,18 0,0 0,19 18,0 1,38-19</inkml:trace>
  <inkml:trace contextRef="#ctx0" brushRef="#br0" timeOffset="65111.5701">9637 5748,'0'19,"0"0,0 18,0-18,18-1,-18 1,19-19,-19 18,0 1,18-19,1 0,0 0,-1 0</inkml:trace>
  <inkml:trace contextRef="#ctx0" brushRef="#br0" timeOffset="65423.5826">9711 5637</inkml:trace>
  <inkml:trace contextRef="#ctx0" brushRef="#br0" timeOffset="66224.6714">9878 5488,'0'37,"0"0,0 19,0-19,0 38,0-38,0 19,0 0,19 0,-19-19,37 0,-37-18,19-1,-1-18,1 0,18-18,1-20,-20 20,-18-19,19 37,-19-19,0 0,0 1,18 18,-18-19,19 38,0 18,-1 19,-18-38,19 1,-19 18,18-18,1-19,18-56</inkml:trace>
  <inkml:trace contextRef="#ctx0" brushRef="#br0" timeOffset="66783.3436">10418 5507</inkml:trace>
  <inkml:trace contextRef="#ctx0" brushRef="#br0" timeOffset="67544.0721">10660 5544,'0'0,"0"37,-37 0,18 19,19 0,0 0,0 0,0-1,0 1,0-19,0 1,0-20,0 1,0-1,0 1,0 0,37-19,-18 0,-1 0,1 0,18 0,-18 0</inkml:trace>
  <inkml:trace contextRef="#ctx0" brushRef="#br0" timeOffset="67992.8649">10548 5990,'37'0,"1"0,17 0,1-18,0 18,0-19,-19 1,0 18,0 0,1-19,-20 0,1 19,-19 19,0 18,0 19,18-37,1 18,0 0,-1 0,1-37,-19 19,19-19</inkml:trace>
  <inkml:trace contextRef="#ctx0" brushRef="#br0" timeOffset="68255.4757">11125 5748</inkml:trace>
  <inkml:trace contextRef="#ctx0" brushRef="#br0" timeOffset="69248.9619">11199 5823,'0'19,"19"-1,-19 1,0-1,37 20,-18-20,-1 1,38-19,-37 18,18-18,-18 0,18 0,-19 0,20-37,-20 19,1-20,-19 1,18 19,-18-1,0-18,0 18,-18 19,-1 0,1 0,-1 19,19-1,0 20,0-20,0 19,0-18,0 0,0-1,0 19,19-18,18 0,-19 18,57-37,-38 18,19 1,-19-19,-18 0,-1 0,19-19,-18-18,0 19,-1-1,-18-37,19 38,-19-1,0-18,0 0,0 18,-19 19,1-19,18 38,0 18,18 0,-18 1,37 36,1-18,-1 0,-19-19,1-19,-19 1,0 0,0-1,-19-18,1 0,-19-37,18 0,19 0</inkml:trace>
  <inkml:trace contextRef="#ctx0" brushRef="#br0" timeOffset="69703.9585">12148 5600,'19'0,"55"55,-55 1,37 0,-1 37,1 0,-37-18,-1-20,-18 1,0-19,0-18,0 0,0 18,0-19,-37 20,19-1,-20-19,20 20,-1-1,-18-37,18 37,1-37</inkml:trace>
  <inkml:trace contextRef="#ctx0" brushRef="#br0" timeOffset="87143.2564">10846 12483,'18'0,"-18"19,38-19,17 0,1 18,75 1,17-1,1 1,19 0,55-19,0 18,38-18,-20 0,1 0,0 0,-19 0,1 0,-20 0,-36 0,-20 0,-73-18,18-1,-37 19,-38-19,1 19,-19-18,18 18</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09:36.661"/>
    </inkml:context>
    <inkml:brush xml:id="br0">
      <inkml:brushProperty name="width" value="0.05292" units="cm"/>
      <inkml:brushProperty name="height" value="0.05292" units="cm"/>
      <inkml:brushProperty name="color" value="#FF0000"/>
    </inkml:brush>
  </inkml:definitions>
  <inkml:trace contextRef="#ctx0" brushRef="#br0">6065 3125,'-19'-18,"-55"-1,-1 19,20-18,36 18,-18 0,18 0,0 0,1 0,-1 18,19 1,-18-19,18 18,0 1,18 0,57-1,-1 38,19-19,-37-18,-19 37,0-38,-18 19,-19-18,0 0,0-1,0 19,0-18,-37 18,0 0,-1-18,-17 18,-1-37,0 19,19-1,18 1,0-19,1 0,-1 0,38 0,-1-19,1-18,37 0</inkml:trace>
  <inkml:trace contextRef="#ctx0" brushRef="#br0" timeOffset="590.783">6530 2456,'0'55,"0"-17,0-1,0 19,0-19,0 37,0-36,0 17,0 1,0-19,0-18,0 37,0-38,18 1,1 18,-19-18,19-1,-1 20,1-38,18 18,-18 1,-1-19,19 18,-18-18,0 0</inkml:trace>
  <inkml:trace contextRef="#ctx0" brushRef="#br0" timeOffset="1006.7725">6344 2958,'56'-19,"18"-18,19 19,19 18,-38 0,0-19,-36 19,-1 0,-18 0</inkml:trace>
  <inkml:trace contextRef="#ctx0" brushRef="#br0" timeOffset="1983.8609">6865 2809,'0'0,"37"0,37-18,19 18,-18 0,-1 0,-37 0,-18 0,18 0,-18 18,-19 1,0-1,0 20,0-1,0 19,0-19,0-19,-19 20,19-20,0-74,0 38,19-19,-1-19,-18 37,19-18,18 0,-18 0,-1 18,20-18,-1 0,0 18,-18 0,-1 38,-18 0,0-1,0 19,0 1,19-20,-19 19,0-18,0 0,0 18,0 0,0-18,18-1,1-18,18 0,-37-18,37-1</inkml:trace>
  <inkml:trace contextRef="#ctx0" brushRef="#br0" timeOffset="2294.9307">7609 2363</inkml:trace>
  <inkml:trace contextRef="#ctx0" brushRef="#br0" timeOffset="3510.8337">8130 2791,'0'0,"-19"0,-18 0,18 0,-18 0,0 18,18-18,1 37,-1-18,19 0,-19-1,19 1,0-1,19 1,18-19,1 0,17-19,1-18,19-37,-1 18,-37-18,38-1,-38-37,0 19,0 0,-18 0,-19 0,0 0,0 38,0-20,0 38,0 0,0 18,0 1,-19 18,19 18,-37 19,37 56,-19 0,19 38,0-1,0-56,0 1,0-1,0-37,19 19,-19-37,19-1,-19 20,18-38,-18 18,37-18,1 0,55 0,-19 0,-18-37,18 18,-37 1,1-20,-1 20,-37-1,0 1,-19-1,1 19,-1 0,0 0,19 19,-18-19,18 18,0 1,-19 18,19-18,0 18,0 0,0-18,0-1,37 38,-18-37,37-1,-38 1,1-19,0 19,-1-19,1 0,0 0,-19-38</inkml:trace>
  <inkml:trace contextRef="#ctx0" brushRef="#br0" timeOffset="4535.9034">9692 2363,'-37'-19,"19"19,-1 0,0 0,1 0,18 19,-19-19,19 18,0 1,0-1,0 1,0 0,19-1,-1 1,1-1,18 1,-18 0,-1-1,1 1,-19-1,0 1,0 0,0-1,0 1,0 0,0-1,0 1,-19-1,-18 20,0-38,18 18,1 1,-1-19,1 0,-1 0</inkml:trace>
  <inkml:trace contextRef="#ctx0" brushRef="#br0" timeOffset="17711.0211">6195 5600,'0'-19,"0"0,0 1,0-1,0 1,0-1,19 19,-19-37,0 18,18 19,-18-18,19 18,-19-19,0 0,18 1,-18-1,19 1,-19-1,19 0,-1 1,-18-1,19 19,-19-18,18-1,1 19,-19-19,0 1,19 18,-19-19,18 19,1-18,-1 18,1-19,-19 0,19 19,-1 0,1-18,-1 18,1 0,0 0,-1 0,1 0,-1 0,-18 18,19 1,0-19,-1 19,1-19,-19 18,0 1,0-1,18-18,-18 19,0 0,0-1,19-18,-19 19,0-1,19-18,-19 19,0 0,0-1,18-18,-18 19</inkml:trace>
  <inkml:trace contextRef="#ctx0" brushRef="#br0" timeOffset="18870.5455">6697 5302,'0'19,"19"-1,-19 1,0-1,18-18,1 0,0-18,36-19,-36 18,18 0,-18 1,0 18,-1-19,-18 1,19 18,-19-19,18 19</inkml:trace>
  <inkml:trace contextRef="#ctx0" brushRef="#br0" timeOffset="20014.8916">5414 3814,'-38'0,"20"0,-1 0,-18 0,18 0,1 0,-19 37,18-37,0 19,1-1,-1-18,19 19,-18-19,18 18,0 1,0 0,18-1,1 1,18-19,-18 18,-1-18,1 19,-19 0,18-19,-18 18,0 1,19-1,-19 1,0 18,0-18,0-1,-19 1,19 0,-18-1,18 1,-37-19,37 18,-19-18,0 0,1 0</inkml:trace>
  <inkml:trace contextRef="#ctx0" brushRef="#br0" timeOffset="20590.8342">5637 3907,'37'0,"-18"0,18 0,19-19,-19 19,-18 0,-1 0</inkml:trace>
  <inkml:trace contextRef="#ctx0" brushRef="#br0" timeOffset="20944.0863">5618 4093,'19'18,"-1"-18,1 0,18 0,19 0,-19 0,-18 0,18 0,-18 0,-1 0,1 0</inkml:trace>
  <inkml:trace contextRef="#ctx0" brushRef="#br0" timeOffset="21439.3312">6344 3646,'0'56,"0"0,0-19,0 19,0 0,0-38,0 38,18-37,-18-1,19-18</inkml:trace>
  <inkml:trace contextRef="#ctx0" brushRef="#br0" timeOffset="39510.7543">8967 4781,'0'-19,"18"19,1 38,-19-1,0-18,0 18,0 0,0 0,0 0,0 1,0-1,0 0,0 0,0 0,19 19,-19-37,18 18,1 0,-19 0,0 1,19-20,-19 1,18 18,-18-18,0-1,0 19,0-18,0 18,0-18,19-19,-19 18,0 1,0 0,0-1,0 1,0-1,0 1,0 0,0-1,0 1,0 0,0-1,0 1,0-1,0 1,0 18,0-18,0-1,0 20,0-1,-19 0,19 0,0-18,-18 18,18 0,0-18,-19-1,19 20,0-20,0 1,0-1,0 1,0 0,0-1,0 1,0-1,0 1,0 0,0 18,0-19,0 20,-19-20,19 38,-18-19,18-18,0-1,0 1,0 0,18-19,1 0,0 0,-1-19,19 19,38 0,-19 0,18-19,56 19,-55 0,36-18,1-19,-19 18,-19 0,-55 1,18 18,-18 0,-1-19,-18 1,19 18,0-19,18 19,0-19,19 1,18-1,-18 19,18 0,-18-18,0 18,-56-19,19 19,-19-19,18 1,1-19,-1 18,20 0,17-18,1 0,0 37,0-37,-19 18,0 19,-37-18,0-1,0 0,-18-36,18 36,0 0,-19-18,19 19,0-1,0 0,0-18,0 19,0-1,0-18,0 0,0 18,0-18,0-1,0 1,0 0,0 0,0 18,0 1,0-20,0 1,0 0,0 0,0-19,0 0,0 19,0-37,-19 36,19 1,0-19,-18 19,18 0,0 0,0 18,0-18,0 0,0 18,0 1,0-20,0 1,0 18,0 1,0-19,0-19,0 37,0 1,0-20,0 1,18 0,-18 18,0-18,0 0,0 0,0 0,0 18,19-18,-19 18,0-18,0 18,0 1,0-1,19 19,-19-18,0-1,18 0,1-18,-1 19,-18-1,0 0,-18 19,-1 0,-18 0,18 0,-36 19,-20 0,1-1,18-18,-56 19,38 18,-38-18,38 18,0-19,18 1,0 0,0 18,37-37,-36 0,36 18,-18 1,18-19,1 0,-1 0,0 0,-18 0,19 0,-1 0,-18 19,0-1,18-18,0 0,-18 0,19 0,-1 19,-18-19,0 18,18 1,-18-19,18 0,1 19,-20-1,1-18,0 19,18-19,19 18,0 1,-37-19,37 19,-18-19,18 18,-19-18,-18 19,0 18,18-18,-18-1,-1 1,38-1,-18-18,18 19,-19-19</inkml:trace>
  <inkml:trace contextRef="#ctx0" brushRef="#br0" timeOffset="43887.8375">6214 5600,'-19'0,"0"0,1 0,-19 0,18 0,0 0,-18 18,19-18,-1 19,-18-19,0 0,-1 0,20 0,-1 18,1-18,18 19,-19-19,19 19,-19-1,19 1,-18-1,-1 1,0 0,19-1,0 1,-18-19,18 19,0-1,0 1,0-1,0 1,0 0,0-1,18-18,1 19,0-19,-19 18,18 1,-18 0,19-19,-19 18,19-18,-19 19,18-1,1-18,-1 19,1-19,0 0,-1 0,-18 19,19-19,-1 0,1 0,18 37,0-19,-18-18,0 0,18 19,-19-19,-36-37</inkml:trace>
  <inkml:trace contextRef="#ctx0" brushRef="#br0" timeOffset="44495.7611">6028 5972,'18'0,"19"18,1 1,-20 18,1-37,-19 19,0 18,18-37,-18 19,0-1,0 1,0-1,0 20,-18-20,-19 19,18 1,-18-20,37 1,-19-19,56-19,-18 19,18-18</inkml:trace>
  <inkml:trace contextRef="#ctx0" brushRef="#br0" timeOffset="47927.1892">6307 6307,'55'0,"-17"0,17 0,38 0,-18 0,36 0,20-19,-38 0,37 19,-18-18,-38-1,-18 19,-19-18,-18-1,-1 19,1 0,-19-19,37 1,-18-1,18 1,-19-1,1 0,37 1,-19 18,19-19,0 19,-1-18,1-1,-19 19,-18 0,18-19,-37 1,19 18,0 0,-19-19,18 19,1-18,-1-1,20 0,-38 1,18 18,-18-19,0 1,19 18,-19-19,0 75,0 18,0 38,0-38,18 19,20 19,-1-1,-19-18,1-18,0 18,-1-37,-18 37,0-56,19 0,-19 0,0 1,0-1,0 0,0 0,0 0,0-18,0 18,0 0,0 1,0-1,0-19,0 1,0 0,0-1,0 1,0-1,0 20,0-20,0 1,0-1,0 20,0-1,0-19,0 1,0 0,0 18,0-19,0 1,0 0,0-1,-37 1,-19-19,19 18,-19 1,-19-19,1 19,-38-1,38-18,-38 0,38 19,-1-19,-18 18,38-18,-20 19,38-19,0 19,0-19,-1 0,-17 0,17 0,-17 0,-20 0,19 0,-37 0,0 0,19 0,18 0,0 0,0 0,19 0,-19 0,19 18,19-18,-38 0,19 19,18-19,0 0,1 19,18-1,0 1,0-1,0 1,0 0,0-94,0 19,0-18,0-1,0-36,18 18,-18-19,0 19,0-18,0 18,0 18,-18-18,-1 19,19-1,-18 19,18 19,-19-19,19 19,0 0,-19 18,19 1,-18-19,18 18,0 0,0 1,0-19,0-19,0 37,-19-18,19 18,0-18,0 19,0-1,0 0,0 1,19 18,-19-19,18 19,-18-18,19 18,0 37,-1-19,19 1,-37 0,19-19,0 0,-1 0,1 0,-1 0</inkml:trace>
  <inkml:trace contextRef="#ctx0" brushRef="#br0" timeOffset="53408.3488">6288 5562,'0'-18,"0"-1,0 1,0-38,19 37,-19 1,18-20,-18 20,0-19,19 18,-19-18,18 37,-18-19,0 1,0-1,19 0,-19 1,0-1,19 1,-19-1,18 19,1-19,-1 1,1-1,18 1,-37-1,37 0,-18 1,18-1,-37 1,19 18,-19-19,18 19,1 0,-19-19,19 19,-1 0,-18-18,19 18,-1-19,1 19,-19-18,19 18,-1 0,1 0,18-19,-18 0,18 19,0 0,0-18,19-1,-19 0,1 19,-1 0,0-18,0-1,0 19,-18 0,18-18,0 18,-18-19,0 19,-1 0,1 0,-1 19,1-1,-19 1,0-1,19-18,-19 19,0 0,0-1,0 1,18-19,-18 37,19-18,-19 18,0-18,0-1,18 19,-18-18,0 0,0-1,0 1,0-1,0-55,-18 19,18-1</inkml:trace>
  <inkml:trace contextRef="#ctx0" brushRef="#br0" timeOffset="54303.7123">7404 4893,'0'18,"19"-18,-1 19,-18 0,19-1,-19 1,19-19,-19 18,0 1,18-19,1 0,-1 0,1 0,0 0,-1 0,1 0,-1-19,1 19,0-37,18 19,-19-20,1 20,-19-1,0 75,-56 0,19 18</inkml:trace>
  <inkml:trace contextRef="#ctx0" brushRef="#br0" timeOffset="56119.1536">6121 5767,'18'0,"-18"19,0-1,-18 1,-1 0,0-1,1 1,-1-1,-18 1,18 0,19-1,-18-18,-1 19,1-1,-1 1,0 18,1-37,18 37,-19-18,19 0,-18-1,18 1,0-1,-19 1,19 0,-19-19,19 18,0 1,0 18,-18-37,18 19,0-1,0 1,0-1,-19 1,19 0,-19-19,19 18,0 1,-18-1,18 1,0 0,0-1,0 1,0-1,0 20,-19-38,19 18,0 19,0-18,0 0,0-1,0 1,0-1,0 1,19-19,-19 19,37-19,-18 18,-1-18,1 0,0 0,-1 0,1 19,-1-1,1 1,18 0,-37-1,19-18,-19 19,37 0,-18-19,-1 18,1 1,-1-19,-18 18,19-18,-19 19,19-19,-1 19,-18-1,19-18</inkml:trace>
  <inkml:trace contextRef="#ctx0" brushRef="#br0" timeOffset="56583.8607">6065 6883,'18'38,"1"-38,-19 18,0 1,0-1,19-18,-19 19,0 0,0-1,0 1,-19 18,19-18,0-1,-19-18,1 0,18-18</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0:53.788"/>
    </inkml:context>
    <inkml:brush xml:id="br0">
      <inkml:brushProperty name="width" value="0.05292" units="cm"/>
      <inkml:brushProperty name="height" value="0.05292" units="cm"/>
      <inkml:brushProperty name="color" value="#FF0000"/>
    </inkml:brush>
  </inkml:definitions>
  <inkml:trace contextRef="#ctx0" brushRef="#br0">1879 3404,'19'0,"18"0,-19 0,1 0,0 0,-1 0,1 0,-1 0,1 0,0 0,36 0,20 0,55 0,-18 0,36 19,-17-19,-20 0,-18 0,-18 0,-19 0,-19 0,-19 0,1 0,-19-19,19 19,18 0,0 0,37 0,19 0,0 0,19 19,-19-19,-37 19,37-1,-56-18,0 0,1 0,-20 0,19 0,-18 0,0 0,-1 0,1 0,-1 0,57 0,-19 0,-1 0,20 0,-19 0,-38 0,1 0,-1 0,20 0,-1 0,0 0,-18-18,-1-1,1 19,-1 0,-18 37,0 19,0-37,0 18,0 19,0-19,0 0,19-18,-19 18,0-18,0-1,0 1,0-1,0 1,0 0,0-1,0 1,0-1,0 1,0 0,0-1,0 1,0-1,0 1,0 0,0-1,0 1,0 18,0-18,0-1,0 1,0-1,0 1,0 0,0-1,0 1,0-1,0 1,0 0,0-1,0 1,0-1,0 1,0 0,0 18,0-19,0 1,0 0,0-1,0 1,0-1,0 1,0 0,0-1,0 1,0-1,0 1,0 0,0-1,0 1,0-1,0 1,0 0,0 18,0-18,0 18,0-19,0 1,0 0,0 36,0-17,0 17,0-17,0 36,0-18,0 0,0-1,0-17,-19-1,19 0,0 0,0 0,0-18,0 0,0 18,0-19,0 1,0 0,0-1,0 1,0-1,0 1,0 0,0-1,0 1,0 18,0-18,0-1,0 1,0 18,0-18,0 18,0 0,0 0,0 19,0 0,0-19,0 0,0 1,0-1,0-19,0 20,0-20,19 1,-19-1,-19-18,1 0,-38 0,0 0,-18 19,18-19,0 19,-37-19,-37 0,37 0,-56 0,19 0,55 0,-18 0,38 0,-1 0,37 0,1 0,-1 0,-18 0,0 0,-19 18,0-18,0 0,19 0,0 0,0 0,-1 19,1-19,-19 0,19 18,0-18,18 0,-18 0,0 0,0 0,0 0,-19 0,18-18,1 18,0 0,0-19,18 1,-18 18,0 0,0-19,18 0,-18 19,18 0,1 0,-1 0,0 0,1 0,-19 0,18 0,-18 0,0 0,-1 0,20 0,-1 0,1 0,-1 0,19-18,-19 18,-18 0,19 0,-1 0,19-37,0 18,0 0,0 1,0-1,-19-18,19 18,0 1,0-19,0-1,0 1,0 0,0 0,0 0,0-19,0 19,0-1,0-17,0 17,0 1,0 0,0 0,0-1,0 1,0-19,0 38,0-19,0-1,0 1,0-19,0 19,0-19,0 19,0 0,0 0,0 0,0-1,19 1,-19 19,0-1,0-18,19 0,-19-1,0 20,0-1,0 1,0-20,0 20,0-1,0-18,0 0,0 18,0-18,18 0,-18-19,0 19,0-1,0 1,19 0,-19-19,18 0,-18 19,19-19,0 19,-19 19,0-20,0 1,0 0,0 0,0 18,18-18,-18 0,0 0,19 18,-19-18,0 18,0 1,0-1,0 0,0 1,0-1,0 0,0 1,0-1,0 1,0-1,0 0,0 1,0-1,0 1,0-1,-19 0,19 1,-18-19,18-1,0 20,0-1,-19 1,19-1,0 0</inkml:trace>
  <inkml:trace contextRef="#ctx0" brushRef="#br0" timeOffset="1872.3081">10920 4651,'0'-19,"0"-18,0-37,0 18,-18-19,-20 20,20-57,-38 19,-18 0,-1-19,-18 19,0 19,-37-38,-19 38,19-19,-38 0,38 18,19 38,-20-56,1 37,0 1,18 17,-37-17,19 17,0 1,-37 0,18 0,-56 0,1-1,-20-17,-18 17,1 1,-38 18,37 1,18-1,20 19,-1 0,19-18,37 18,-37 0,37-19,19 19,0-19,37 19,0 0,-19-18,38 18,-1-19,-18 19,38 0,17 0,-17 0,-20 0,19 0,-18 0,18 0,-18 0,-1 0,1 0,-38 0,38 0,0 19,18-19,18 18,1 1,0 0,37-1,-37 1,18-1,-18 20,-19-20,0 1,19 18,-19 0,-18-18,37 18,18-37,-18 19,0-1,18-18,1 19,-1 0,0-19,1 37,-1-37,-18 37,37-18,-37 18,18-19,-18 1,18 18,-18-18,19 18,-1-18,-18 18,0-19,18 1,-18 18,18-18,0-1,1 1,-1-19,19 19,-18-19</inkml:trace>
  <inkml:trace contextRef="#ctx0" brushRef="#br0" timeOffset="3824.0809">13599 4762,'0'-18,"0"-1,-18 1,18-20,-38 1,38 0,-37-19,0-18,-19 37,-18-56,18 18,0 19,0-18,0 18,1-37,-1 37,-19-37,1 0,0 0,-19 19,37 18,0-37,-37 19,19 18,18 0,-37-18,0 18,18 19,-18-1,19-17,-19-1,0 19,18 18,-18-18,0 0,-37-1,-37 1,-1 0,1 0,-1-1,-18 20,-37-1,37 1,-37-1,18 0,-18 19,18-18,-18 18,0-19,37 19,-19-18,56-1,1 0,-39 19,57-18,19-1,-57 1,19 18,1-19,17 19,-17 0,-1 0,-19 0,1 0,18 0,-37 0,19 0,18 0,-37 19,93-1,-56 1,56-1,18 1,1-19,18 0,0 19,-37-1,56-18,0 19,0-19,-19 18,0 1,-37 0,-37-1,93 1,-38-1,1 20,18-20,-18 1,36 18,-17-18,17-1,1 20,0-1,0-19,-19 38,37-37,-18 18,37-18,-37-1,37 1,-37-1,37 20,-38-38,38 37,-18-37,18 18,0 1,-19-19,19 19,0-1,-18-18,18 19,0-1,-19-18,19 19,0 0,-19-1,19 1,-18-1,-1 20,19-20,-18 1,-1 18,0-18,19-1</inkml:trace>
  <inkml:trace contextRef="#ctx0" brushRef="#br0" timeOffset="5975.606">15087 4279,'0'-56,"-18"-18,-1-1,-37-18,19-18,-37-1,-1 0,-18 1,-18-1,-19 0,-1 19,-36-18,37 36,-56 1,-19-19,0 37,38 0,-38 19,-18-37,-37 36,36 1,-18 0,-18-19,37 19,0 0,-1 18,20 1,-20-20,57 20,18 18,0-19,19 1,-19-1,-18 0,-1 1,-18-1,0-18,-37 18,0 1,-38 18,20-19,-1 19,-75-18,57 18,18 0,19 0,-38 0,94 18,-38 1,57-1,36 1,19 18,0-18,37-1,19-18,0 0,-19 38,-37-20,18 1,20-1,-38 1,18 18,-18 0,37 1,1-20,-1 19,19-18,-1 18,20 0,-38-18,37 18,1-18,-1 0,1 18,-20-19,20 20,-38-20,19 19,-38 1,1 17,18-36,0 37,0-19,19-18,0 18,18-37,-18 37,19-37,-1 19,19-1,-19 1,1-1,18 1,-37 18,37 0,-38 1,20-1,-57 56,1-37,37 18,-19-18,19 0,0-38,37 1,0 0</inkml:trace>
  <inkml:trace contextRef="#ctx0" brushRef="#br0" timeOffset="8296.585">10827 6660,'-18'19,"-75"36,-38-17,-17-20,-94 1,-56-1,-18 20,-93-38,-1 0,-55 18,149-18,18 0,56 0,19 0,19 0,36 0,38 0,-38-37,38 0,0 0,0-19,0 0,-1-18,-36-19,18 18,-37 1,-37 18,37-37,-19 37,38 0,-1 1,94 17,-19 1,18 0,1 0,18 0,19-1,0 20,18-1,1 0,-1 1,-18-19,18-1,-18 1,37-19,-37 19,18 19,1-20,-20 1,20 19,-1-1,0 0,19 1,-18 18,-1-19,1 19,-1-18,0-1,1 19,-1 0,1 0,-20-19,1 1,-19 18,-18-37,0 18,18 0,0 1,-18-19,55 18,0 19,1 0,18-19,-37 19,-56 0,37 0,0 0,19 0,-19 0,0 0,37 0</inkml:trace>
  <inkml:trace contextRef="#ctx0" brushRef="#br0" timeOffset="12352.3157">17152 4316,'38'0,"-1"0,37 0,-18 0,18 0,20 0,54 0,-73 0,36 0,-55 0,-19 0,-18 0,18 0,-18 0,-1 0,1 0,18 0,-18 0,18 0,-18 0,-1 0,-18 19,0 36,0-17,0-1,0 0,0 0,0-18,0 18,0-18,0-1,0 1,0-1,0 1,0 0,0 18,0-19,0 20,0-1,0-18,0 18,0-19,0 20,0-20,0 19,0-18,0 18,0-18,0-1,0 1,0 0,0-1,0 1,0-1,0 1,-18-19,-20 0,-17 0,17 0,-17 0,-1 0,0 0,0 19,0-19,-18 0,-19 18,19-18,-1 19,38-19,0 0,18 0,19 18,-19-18,1 0,-19 0,37 19,-19-19,0 0,-18 0,19 0,-20 0,-17 0,-1 0,-19 0,20 0,36 0,-18 0,37-37,0 0,18-1,-18-17,19-1,0 0,-1 0,-18 0,0 19,19 0,-19 0,18-1,1 1,-19-19,0 19,19 19,-19-1,18-18,-18 18,0 1,0-1</inkml:trace>
  <inkml:trace contextRef="#ctx0" brushRef="#br0" timeOffset="14768.1602">2177 3367,'0'-18,"0"-1,0 0,0 1,0-1,18 1,1-1,-19 0,18 19,-18-18,19 18,0-19,-1 19,19-18,-18-1,18 0,0 1,1-1,-1 1,0-1,0 0,-18 19,-1 0,1 19,0 18,-1-18,1-1,-19 1,0 0,0-1,0 1,0 18,0-18,0-1,0 19,0-18,0 0,0 18,0 0,0-18,0-1</inkml:trace>
  <inkml:trace contextRef="#ctx0" brushRef="#br0" timeOffset="16904.3036">18362 4446,'55'-18,"1"18,19-19,-19 19,18-19,0 19,19 0,-37 0,-19-18,-18 18,0 0,-1-19,19 19,1 0,17 0,1 0,-19 0,-18 0,0 0,-1 0,-18 19,0 18,0 0,0-18,0 18,0 19,0-19,0 19,0-19,0 0,0 0,0 1,0-1,0-18,0 18,0-19,0 1,0 0</inkml:trace>
  <inkml:trace contextRef="#ctx0" brushRef="#br0" timeOffset="20912.2682">17394 11888,'37'0,"-18"0,37 0,18 0,19 0,19 0,18 0,0 18,-18 1,18-1,0 20,38-1,-75-19,37 20,0-1,-18-19,37 20,0-20,37-18,0 0,37 0,0 0,0 0,-55 0,18-18,-56-1,-37 0,0-18,-18 19,-20-1,-17 0,-1 1,0-1,19 1,-19-1,56 0,-19 1,19-19,1 18,17 0,-36 1,-1-1,19 19,-19-18,-36-20,-1 20,-19 18,1-19,-19-18,0 18,19-18,-19 19,0-1,0-18,0 18,0-18,0 18,-38-18,20 19,-19-38,-1 19,-36-1,18-17,19 17,-19 1,19 0,-37 0,-1-19,1 37,-1-18,38 18,0 19,0-18,-19-1,0 1,-18-1,18 19,-19 0,-18 0,-18 0,-1-19,-18 19,18 0,1-18,-1-1,-37 19,38-18,36-1,1 0,-1 19,-18-18,38 18,-1 0,0 0,-19 0,1 18,-38 1,19 0,-74 18,37 0,37-18,-19 18,38-19,-1 1,38 0,19-1,-20-18,20 19,-1-1,-18-18,18 38,-18-38,-37 74,18-37,-19 1,-18 36,19-18,0-19,18-18,37 18,-18-19,37 1,-19-19,19 19,-18-1,-1 19,19 1,-37-1,18 0,19-18,0 36,-18-36,-1 18,19-18,0-1,0 1,0 0,0-1</inkml:trace>
  <inkml:trace contextRef="#ctx0" brushRef="#br0" timeOffset="26457.5715">17264 4372,'-74'-19,"-1"19,-55 0,18 0,-18 0,0 37,0 1,37-1,37 0,0-18,19 36,18-36,19 0,0 36,0-17,0-1,0 19,0 0,0-1,0 20,19-19,18 18,-18-18,18 0,-19-19,20 37,-1-37,-18 19,-1 0,19 18,-37-18,19 19,-19 18,0-19,0 38,0-1,-19 20,-36 17,17-73,-36 18,18 0,19-37,-38-1,57-36,-1 0,1-1,36 38,75 37,-18-18,18 18,-19 18,-18-36,-19 36,0 1,1-1,-38-36,0 18,0-19,0 57,0-20,0-18,0 0,0 19,0-56,0 18,0 0,18-18,1 19,-1-20,-18 20,38-38,-20 0,-18-18,19-1,-19 1,18-19,-18 19,19-19,0 0,-1 0,19 0,-18 0,-38 0,1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1:31.349"/>
    </inkml:context>
    <inkml:brush xml:id="br0">
      <inkml:brushProperty name="width" value="0.05292" units="cm"/>
      <inkml:brushProperty name="height" value="0.05292" units="cm"/>
      <inkml:brushProperty name="color" value="#FF0000"/>
    </inkml:brush>
  </inkml:definitions>
  <inkml:trace contextRef="#ctx0" brushRef="#br0">12390 5469,'0'-18,"-19"18,-55 0,18-19,0 19,0 0,1 0,-1 0,-19 19,1 18,18 0,0 0,19 1,0-1,18 0,1 0,-1 19,19-37,0 18,0-18,0-1,0 1,0 18,0 0,0 0,19 19,-19 0,37 0,-18 37,-19-37,0-1,0 1,0 0,0 0,0-19,-38 0,20 19,-19 18,18-18,0 19,-18 18,0-37,18 37,19-19,0-18,0 18,0-18,38-19,-20 0,19 1,-18 17,0-36,-1 18,-18 19,19 18,-19 75,0-18,0 36,0-37,-37 56,18-37,-18 0,0 18,18-18,-18 0,18-19,1 0,18-37,0 38,0-38,0 37,0 19,0 0,0-1,0-17,-19-1,0 0,1 19,18-56,-19 74,1-55,-1 18,19-18,0 18,37 19,38 0,-1 18,38-18,-19 0,55 18,-73-92,74 36,-75-55,1-37,-57-1,1-18,-19-18,0-20,18 20,-18-1,-18-18,-1 0,1-56</inkml:trace>
  <inkml:trace contextRef="#ctx0" brushRef="#br0" timeOffset="3583.4587">18064 4632,'-19'0,"1"0,-1 0,1 0,-1 0,0 0,-18 0,19 0,-38 0,0 19,37-19,-18 37,0-37,18 19,1 18,-1-37,1 0,-1 18,19 1,0 0,-19-1,19 20,-18-1,18 19,0-1,0 1,0 0,0 18,0 1,18 36,1-36,0-1,-19 1,0 18,0-19,0-18,18-19,-18-18,0 18,0 0,0-18,0 18,-18 0,-1 19,-37 18,-18 1,18-19,-56 18,19 0,-18-18,18-19,18 1,57-38,18 18,0 1,37 18,-19-18,20 18,-1 56,19-37,-19 37,0-19,0 38,0-19,-18 37,18-37,0 74,1-18,-1 19,-19-1,1 19,18 37,-18 1,0-1,18-18,0-1,0 19,-18-18,37-19,-38-18,1-20,-1 38,1-37,0 0,-1-19,-18-37,19 38,-19-57,18 38,-18-38,0 0,19 19,-19 0,19-18,-19 18,0 0,0-19,0 1,0-1,0-18,18 0,-18 0,19-1,-19-17,18-20,-18 1,19-19,-19 18,0-36,0-1,0 1,-19-20,19 1,-55-37</inkml:trace>
  <inkml:trace contextRef="#ctx0" brushRef="#br0" timeOffset="4782.4403">15832 7460,'0'0,"18"-37,19 0,56-1,-37-17,0 17,18 38,-18-37,-37 19,-1 18,-18 18,0 38,-18 0,-1-38,-18 20,18-1,19-19,-18-18,18 19,0 0,0-1,18 19,1-18,0 18,-19-18,0 18,0 0,0 0,0-18,0 18,0-18,0 18,-19 0,-18 0,0 1,-1-20,1 20,0-38,0 18,18-18</inkml:trace>
  <inkml:trace contextRef="#ctx0" brushRef="#br0" timeOffset="6087.0039">16446 7274,'0'-19,"0"1,0-1,0 1,-19-1,0-18,19 18,-18 1,-1-20,0 1,-18 0,19 0,-20 18,1-18,0 0,0 18,-19-18,-18 18,18 1,-19 18,20-19,17 19,1 0,-19 0,19 0,-19 0,19 0,-19 56,-37 0,38 0,-1 18,-19-18,38 37,0 0,18-37,-18 18,18 0,19 19,-18-37,18 19,0-1,0 0,37 19,0 19,19-37,-19-1,38-18,18 0,-37-1,111-17,-93-38,19 0,-18 0,-19 0,-1-19,-36-18,0 18,18-37,-19 19,-18-19,19 1,18-20,-18-18,-1 0,1 0,0 0,-19 0,0 37,0 0,18 1,-18 17,19-17,-19 36,0 0,0-18,0 19</inkml:trace>
  <inkml:trace contextRef="#ctx0" brushRef="#br0" timeOffset="8191.0116">15627 4818,'19'0,"-1"0,1 19,-1 37,1-38,-19 38,19-19,-1 19,1 0,-19 18,18 1,-18-19,19-19,-19-19,0 1,37-19,0-37,38-56</inkml:trace>
  <inkml:trace contextRef="#ctx0" brushRef="#br0" timeOffset="8743.4833">16427 4428,'-19'18,"1"38,-20 0,20 18,18 1,-19-1,19-18,0 18,0 1,0-19,0-1,19-36,-1 0,-18-1,19-18,0 19,-1-19,1 0,0-19,-19 1,0-20,0 20,0-1,0 1,-19 18,-18-19,18 19,-18 0,18 0,-18 0,18 19,1 18,18 0,0 19</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1:53.677"/>
    </inkml:context>
    <inkml:brush xml:id="br0">
      <inkml:brushProperty name="width" value="0.05292" units="cm"/>
      <inkml:brushProperty name="height" value="0.05292" units="cm"/>
      <inkml:brushProperty name="color" value="#FF0000"/>
    </inkml:brush>
  </inkml:definitions>
  <inkml:trace contextRef="#ctx0" brushRef="#br0">8409 12036,'0'38,"0"36,0-18,0 0,18-19,-18 19,19-38,-19 38,19-37,-1-1,1 20,18-20,19-18,0 0,-1 0,-17 0,-1 0,-19 0,1 0,-19-18,19 18,-19-19,18 19</inkml:trace>
  <inkml:trace contextRef="#ctx0" brushRef="#br0" timeOffset="431.6492">8799 12353,'19'0,"0"18,-1-18,1 19,-19 0,18-19,-18 18,19-18,-19 19,19-19,-19 18,18-18,-18 19,0 0,0-1,0 1,0 18,-18 0,-1 0,19-18,-19 0,1-1,18 1,37-19</inkml:trace>
  <inkml:trace contextRef="#ctx0" brushRef="#br0" timeOffset="1222.7196">9320 12092,'0'19,"0"-1,0 20,0 18,19-1,-19 1,0-19,19 38,-1-19,-18-1,19 1,-19-19,0 1,0-1,0-19,0-55,0 0,18 18,1 1,-19-1,19 19,-19-18,37-1,-19 19,1 0,18 0,0 19,1-1,-20 1,19-1,-37 1,0 0,0-1,0 1,0-1,-18 1,-1 0,1-1,-1-18,19 19,-19-19,19-37,0 18,0 0,0 1</inkml:trace>
  <inkml:trace contextRef="#ctx0" brushRef="#br0" timeOffset="1647.7032">9860 12464,'0'38,"18"-20,1 1,-19 18,0-18,0-1,0 1,19-19,-19 37,18-18,1-19,-1 18,1-18,18 0,-18 0,-19-18</inkml:trace>
  <inkml:trace contextRef="#ctx0" brushRef="#br0" timeOffset="1927.6775">9934 12390,'19'0,"18"19</inkml:trace>
  <inkml:trace contextRef="#ctx0" brushRef="#br0" timeOffset="2847.5803">10325 12446,'-19'0,"1"18,18 20,0-20,0 1,0-1,0 1,18-19,1-19,-19 1,19 18,-1 18,1 20,18-1,0 0,38 0,18 0,0-37,0 0,-75 0,1 0,-19-37,18 19,-18-20,0 20,0-19,0 18,19 38,0 18,-1 0,-18-18,0-1,0 19,0-18,0 0,0-1,0 1,-18-19,-1 0,0 0,1-19,-1 19,1-18,18-1,0 0,0 1</inkml:trace>
  <inkml:trace contextRef="#ctx0" brushRef="#br0" timeOffset="7359.5424">15627 10939,'-19'-19,"19"1,-37 18,19 0,-1-19,-37 0,-18 19,55 0,-37-18,38 18,-20 0,1 0,0 0,-19 0,0 0,1 37,-20 0,1 0,-19 19,37 0,-18-19,36 19,1-37,19-1,-1-18,19 38,-19-20,19 1,0-1,0 1,0 37,0-19,0 0,0 19,0 0,0 18,0-18,0 18,0-18,0 0,0 18,19-18,18 19,0-20,19-36,0 18,18 1,19-20,0 1,-18-19,18 0,-37 0,18-19,-18 1,-19-1,19-37,-37 37,-1 1,1-38,18 19,-18 0,-1-1,1 1,18-19,-18 19,-1 19,1-38,-1 37,1 1,-19-20,19 20,-19-1,0-18,0 0,0 18,0-18,0 0,0 18,0-37,-19 19,0 19,19-20,-18 20,-1-1,19 1,-18-20,18 20,-19 18,0-19,19 1,-18-1,-1 0,19 1,0-1,0 0</inkml:trace>
  <inkml:trace contextRef="#ctx0" brushRef="#br0" timeOffset="16327.8724">4595 7925,'19'0,"-19"-19,18 1,1 18,-1 0,1 0,18 0,-18 0,-1 0,1 0,18 37,-18-18,-19 37,19-38,-19 1,0 18,0 0,0-18,0 18,0-18,0-1,18-18,19-37,-18 0,37 0,-38-1,1 20,0-19,-1 37,1-19,-1 0,1 19,0 0,-1 0,1 0,-1 0,1 19,0 18,-1-18,-18 18,19 0,-19-18,18 18,1 0,0-18,-1-1,-18 1,19 0,-1-19,1 0,0 0,-19-19,0-37,-19 38,-55-38</inkml:trace>
  <inkml:trace contextRef="#ctx0" brushRef="#br0" timeOffset="17502.521">3107 5786,'18'0,"1"0,-19 37,0 0,0 19,0-19,0 0,0 19,-19-37,1-1,18 1,0-38,0 1,0-1,18 1,1-20,0 1,-1 19,19-38,-37 37,19 19,0 0,-19-18,18 18,1 37,-19 0,0 0,0 0,0-18,0 18,0 0,0-18,18-19,1 0,0 0,-1 0</inkml:trace>
  <inkml:trace contextRef="#ctx0" brushRef="#br0" timeOffset="19286.6993">6455 8074,'38'0,"17"-19,-36 1,18 18,-18 0,-1 0,1 0,-19 18,0 1,0 0,0 18,-19-37,19 18,-18 1,18 0,18-19,1 0,18 0,38 0,-38 0,0 18,0-18,-37 19,0-1,0 1,0 0,0 18,-18 0,-1 0,0 0,-18-18,19 0,-1-19,19 18,-19-18,1 0,-1 0,1 0,-1-18</inkml:trace>
  <inkml:trace contextRef="#ctx0" brushRef="#br0" timeOffset="20720.0683">6511 7869,'-18'0,"-1"0,-18 0,18 19,-18 18,18 0,-18 1,19-1,-1 0,19 0,0 0,-19-18,19 0,0-1,0 38,0-37,0 18,19-19,0 38,18 0,-19-37,20 36,-1-17,19-1,-1 0,1 0,37 0,-18 1,18-20,-37 1,-38-19,19 0,-18 0,0 0,-19-37,0-1,0-17,0 17,0 1,0 0,0 0,0 0,0-1,0 20,0-1,0-18,-19 18,19 1,0-1,0 1,-19 18,19-19,-18 0,18 1,-19-1,19 1,-18-1,-1 0,19 1,0-1,-19 1,1-1,18-18,-19 18,0 1,19-1,0 0,-18 1,18-1,-19 19,19-19,-37 1,18 18,1 0,-19 0,18 0,0 0,1 0,-1 0,1 0,-20 0,20 0,-1 0,1 0,18 37,0 0,0-18</inkml:trace>
  <inkml:trace contextRef="#ctx0" brushRef="#br0" timeOffset="25966.8344">10344 7534,'0'-18,"18"-1,-18 1,19 18,-19-19,18 19,1-19,0 19,-1 19,1-19,-1 19,1 18,0 0,-1-18,-18-1,0 1,0-1,0 20,0-20,0 1,0 18,0-18,0-1,0 1,0-38,0 1,0-1,0 0,19 19,-19-18,18-1,1 1,18-20,0 1,1 19,-1-20,0 20,-18-1,36 19,-36 0,0 0,-1 0,1 0,-19 19,0-1,0 1,18-19,-18 19,0-1,0 1,0-1,19-18,-19 19,0 0,19-19,-1 0,-18 18,19-18,18 0,-18 0,-1 0,1 0,0-18,-19-1</inkml:trace>
  <inkml:trace contextRef="#ctx0" brushRef="#br0" timeOffset="26847.1958">11367 7479,'-19'0,"1"0,18 37,-19-19,19 1,0 0,0-1,0 1,0-1,0 1,0 0,0-1,0 1,0-1,19-18,-19 19,37 0,-19-19,20 18,-1-18,19 19,-38-19,1 0,-1 0,1 0,-38 0,-18 0</inkml:trace>
  <inkml:trace contextRef="#ctx0" brushRef="#br0" timeOffset="30303.3142">14529 7758,'0'18,"0"38,19 0,0 18,-19-18,18 0,-18 18,19 1,-19-1,18 38,1-1,0-18,-1 19,1-38,-1 19,-18-37,19 19,-19-57,0 1,0 0,0-38,0-37,0 0,0-18,0-1,0 1</inkml:trace>
  <inkml:trace contextRef="#ctx0" brushRef="#br0" timeOffset="31863.9114">14455 7683,'0'0,"74"0,57 0,36-18,75-1,-38 19,20 0,-38 0,-37 0,-38 0,-18 0,-37 0,-37 0,-1 0,1 0,55-37,-18 0,0-1,37 1,-37 37,-19-18,-18-1,18 19,-19 0,1 0,-19-19,19 19,-19 56,0 19,18 18,-18 0,37 55,-18-17,18 18,-18-19,18 0,0-18,0 18,-18-56,18 19,0 0,-18-18,0-38,-1 37,1-18,-19-19,18-18,-18 0,0 18,19-19,-19 1,0 0,0-1,0 1,0-1,0 1,0 0,0-1,0 1,-37-19,-56 0,-37 0,-56 0,-38 0,-18 0,19 0,0 0,-19 0,19 0,37 0,37 0,56 0,19 0,36 0,20 0,18-19,-19 19,19-18,0-1,0 0,19 19,-19-37,18 19,-18-57,19 1,-19 18,19-37,-19 0,0 18,0-18,0 19,0 18,0 19,0 0,0 0,0-1,-19 1,0 19</inkml:trace>
  <inkml:trace contextRef="#ctx0" brushRef="#br0" timeOffset="33887.5851">11218 7869,'0'-18,"19"18,-1 18,-18 1,19 37,-19-38,0 20,0 17,0-17,0 36,0-37,0 19,0 0,0-38,0 1,18 0,1-19,0 0,36-38,-36 20,18-38,-18 0,18 0</inkml:trace>
  <inkml:trace contextRef="#ctx0" brushRef="#br0" timeOffset="34551.1181">11720 7739,'-37'37,"0"19,18-19,-18 19,37 0,0 0,0 18,0-37,0 1,0 17,19-36,-19 18,37-18,-19 18,20-18,-20-1,1-18,-1 0,1 0,0 0,-19-18,0-1,0-18,0 18,0 1,0-1,-19 0,-18 1,18 18,-18 0,18 0,1 0,-1 18,19 1,0 0,19-1</inkml:trace>
  <inkml:trace contextRef="#ctx0" brushRef="#br0" timeOffset="36704.1135">17580 9376,'38'0,"-20"19,1-1,-1 1,-18 0,19 18,0-19,-19 20,18-1,1 19,-1-19,-18 19,19-19,0 0,-19 0,18 0,-18-18,0 0,19 18,-19-19,0 1,0-38,0-18,0-37</inkml:trace>
  <inkml:trace contextRef="#ctx0" brushRef="#br0" timeOffset="37512.0944">18157 9079,'0'0,"0"37,0-19,0 1,0 37,0-38,0 38,0 0,0-19,0 19,0-19,0 0,0 1,0 17,0-17,0-1,0-19,19 20,-1-20,-18 1,0-1,19-18,-19 19,18-19,1 0,-19-19,0 1,0-1,0 1,-19-1,1 19,-1 0,1 0,-1 37,19-18,-19 18,1-18,18-1,-19-18,1 0,18-18,-38-20</inkml:trace>
  <inkml:trace contextRef="#ctx0" brushRef="#br0" timeOffset="47208.2853">3870 7832,'18'0,"1"0,-1 0,1 0,0 0,18-19,-19 19,1-18,0 18,-1 0,19 0,-18 0,0-19,18 1,-19 18,-18 37,0-19,0 1,0 18,0 19,0-19,0 19,0-19,0 1,-18-1,18-19,0 20,0-20,0 1,0 37,0-38,0 19,0-18,0 0,0-1,-19-36,1-20,18 20,0-1</inkml:trace>
  <inkml:trace contextRef="#ctx0" brushRef="#br0" timeOffset="47606.8772">4074 8167,'19'0,"-1"0,20 0,-1-19,19 19,-19 0,0 0,-18 0,-1-18,-18-1,0 1</inkml:trace>
  <inkml:trace contextRef="#ctx0" brushRef="#br0" timeOffset="48695.574">2232 6065,'0'-19,"19"19,55 0,1 0,-38-18,0 18,0 0,1-19,-20 19,1 19,-19-1,0 1,0 18,0-18,0 18,0 0,0 0,0 19,0 0,0 0,0-19,0 0,0 0,0 0,0 1,0-1,0 19,0-38,0 1,0-1,0 1,0-56,-19 0,19 18,-18-18</inkml:trace>
  <inkml:trace contextRef="#ctx0" brushRef="#br0" timeOffset="49055.5578">2344 6418,'56'0,"0"0,-1 0,-17 0,-1 0,-19 0,1 0,18-18,38-1,-38 19,19-19,-19 19,-18 0</inkml:trace>
  <inkml:trace contextRef="#ctx0" brushRef="#br0" timeOffset="52975.5584">10455 7293,'0'0,"56"0,-37 0,36 0,-36 0,18 0,-18 0,-1 0,-18 18,0 1,0-1,0 1,0 0,19-19,0 0,-1 0,1 18,-19 19,0-18,-19 18,1 0,-20-18,1 0,-37-1,-1-18,20 19,-57-19,56 0,-18 0,18 0,37 0,1 0,-1 0,19-37,0 18,0-18,0 0,0-19</inkml:trace>
  <inkml:trace contextRef="#ctx0" brushRef="#br0" timeOffset="54160.5219">8316 6232,'0'-18,"18"-1,20-18,-20 37,38-37,-37 37,-1 0,1 0,-1 0,1 0,0 18,-1 1,-18 18,0 0,0 0,-37 1,37-1,-37-19,18 1,19 0,0-1,-18-18,18 19,18-1,1 1,-1-19,-18 19,0-1,0 1,0-1,-18-18,-1 0,1 0,18 19,0 0,0 18</inkml:trace>
  <inkml:trace contextRef="#ctx0" brushRef="#br0" timeOffset="65559.573">20110 3293,'0'74,"0"-18,19 0,-19 0,19 18,-19 0,18 1,-18-1,0 1,0-1,0-18,0-37,0 36,0-36,0 0,-18-75,-1 0,0 0</inkml:trace>
  <inkml:trace contextRef="#ctx0" brushRef="#br0" timeOffset="66072.1053">20055 3181,'0'0,"55"-18,1-1,19 0,-1 19,0 0,-36 0,-1 0,-19 0,-18 19,0 18,0 0,0-18,0 37,-18-38,-1 1,1 18,-1-18,-18 18,18-37,1 37,-1-37,19 19,0-38</inkml:trace>
  <inkml:trace contextRef="#ctx0" brushRef="#br0" timeOffset="66463.5405">20929 3218,'19'0,"36"0,1-18,37 18,19-19,-38 1,1 18,-20-19,-36 19,-38 19,-36 18</inkml:trace>
  <inkml:trace contextRef="#ctx0" brushRef="#br0" timeOffset="66752.0901">20985 3609,'0'0,"56"0,-1 0,20 0,-38 0,0 0,0 0,-18 0,0 0,-1 0,1 0,-1 0,20-19,-1 1</inkml:trace>
  <inkml:trace contextRef="#ctx0" brushRef="#br0" timeOffset="67382.6554">21896 2958,'0'0,"-18"0,18 19,-19 18,1 19,18 18,0-18,0 18,0 1,0 18,18-38,19-17,-18-1,18 0,19-18,18-19,-18 0,37-19,-37 0,0-36,-19 17,-18-17,-19 17,18-17,-18-1,0 0,0-18,0 36,-37 1,18-19,1 38,-1-1,-37 1,56-1,-18 19,-1 0,1 0,-1 0,0 0,1 19,-1-1,1 1,-1 18,0-18,-18 18,19 0,-20 0</inkml:trace>
  <inkml:trace contextRef="#ctx0" brushRef="#br0" timeOffset="68232.0344">19943 4911,'0'0,"-56"0,19-18,0 18,0 0,-1 0,20 0,18 18,-19 1,19 0,0-1,0 19,0-18,19 0,-1 36,38-36,-19 18,1-37,-20 37,19-37,-37 19,19 0,0-1,-19 1,0-1,0 1,0 0,0-1,-19 1,-18-1,18 1,-18 0,18-19,19 18,-18-18,-1 0,19-18</inkml:trace>
  <inkml:trace contextRef="#ctx0" brushRef="#br0" timeOffset="68631.0839">20278 5023,'74'0,"56"0,75-19,18-18,-55 37,-38 0,-74 0,-38 0,-36 0,-38 56,-18-37</inkml:trace>
  <inkml:trace contextRef="#ctx0" brushRef="#br0" timeOffset="68928.3501">20724 5525,'19'0,"18"0,0 0,19-18,19-1,-20 19,20 0,-19 0,18 0,-18 0,-38 0,57 0,-38 0,0 0,19 0,-37 0,-1-19</inkml:trace>
  <inkml:trace contextRef="#ctx0" brushRef="#br0" timeOffset="70215.5895">22194 4502,'0'56,"19"37,-1-19,-18-18,19 19,-1-1,1 19,-19-74,0 18,0-19,19 20,-19-20,0 1,18-1,-18 1,0 18,0-18,0-1,0 20,0-20,0-36</inkml:trace>
  <inkml:trace contextRef="#ctx0" brushRef="#br0" timeOffset="72272.0907">15497 12520,'18'0,"1"0,0 0,-19 37,18-18,1 0,-1 18,1 0,0 0,-1-18,-18 37,19-19,-19 0,0-18,18 18,-18 0,19-18,-19-1,0 1,0-1,37-36,-18-1,-1-37,20 1,-20-20,1 19,18 1</inkml:trace>
  <inkml:trace contextRef="#ctx0" brushRef="#br0" timeOffset="72864.0884">16241 12055,'0'0,"-19"56,-18-19,0 19,37 0,-37-19,37 19,-19 18,19-18,0 0,0 0,0 37,37-56,-18 0,18 19,-18-38,18-18,-37 19,0-38,0 1,0-38,0 37,0 1,0-1,-19 19,19-18,-18 18,-1 0,19 18,0-36,0-38,0 0</inkml:trace>
  <inkml:trace contextRef="#ctx0" brushRef="#br0" timeOffset="79839.0503">4595 12036,'37'0,"19"0,0 0,37 19,0 0,0-1,19-18,-57 0,20 0,-57 0,1 0,18 0,-18 0,-1 0,1 0,0-18,-1 18,1 0,-1 0,1 0,0-19,-1 19,-18-19</inkml:trace>
  <inkml:trace contextRef="#ctx0" brushRef="#br0" timeOffset="81344.0867">8483 6046,'-37'-37,"0"37,0 0,18 0,0 0,-18 0,-19 0,19 19,0-1,18 19,-36 19,36 0,0 18,1-18,18-19,0 1,0-1,0 0,0 0,0 19,37 0,-18-38,36 38,1-19,19 19,-20-37,20 18,55-37,0 19,0-19,-18 0,0 0,-38-19,-37 19,-18-37,18 18,-37-18,19 18,-19-18,0 0,0 0,0-19,0 0,-19 19,-18-19,18 19,-18 0,19 0,-38 18,37-37,-18 38,-19-20,19 20,18-19,-18 37,-19-19,19-18,0 37,0-19,-1 1,-17 18,36-19,0 19,1 0,18-19,-19 19,1 0,18 19</inkml:trace>
  <inkml:trace contextRef="#ctx0" brushRef="#br0" timeOffset="100552.0815">14269 3442,'0'18,"18"-18,1 0,0 0,-1 0,1-18,0 18,-1 0,-18-19,37 19,1 0</inkml:trace>
  <inkml:trace contextRef="#ctx0" brushRef="#br0" timeOffset="100943.1025">14864 3628,'19'0,"-1"0</inkml:trace>
  <inkml:trace contextRef="#ctx0" brushRef="#br0" timeOffset="101350.6885">15776 3572</inkml:trace>
  <inkml:trace contextRef="#ctx0" brushRef="#br0" timeOffset="101743.0996">16278 3572,'0'-19,"37"19</inkml:trace>
  <inkml:trace contextRef="#ctx0" brushRef="#br0" timeOffset="102062.8106">16966 3479,'0'-19,"19"19</inkml:trace>
  <inkml:trace contextRef="#ctx0" brushRef="#br0" timeOffset="102982.7951">13692 4037</inkml:trace>
  <inkml:trace contextRef="#ctx0" brushRef="#br0" timeOffset="103566.895">13488 4707</inkml:trace>
  <inkml:trace contextRef="#ctx0" brushRef="#br0" timeOffset="104015.173">13729 5488</inkml:trace>
  <inkml:trace contextRef="#ctx0" brushRef="#br0" timeOffset="104454.7004">13785 5972</inkml:trace>
  <inkml:trace contextRef="#ctx0" brushRef="#br0" timeOffset="104886.5356">13692 7088,'0'-19</inkml:trace>
  <inkml:trace contextRef="#ctx0" brushRef="#br0" timeOffset="107695.5262">4502 12539,'37'0,"-18"0,18 18,0 1,0 0,38-1,37 1,18 18,37-18,1 18,55-19,19 1,37 18,56-37,18 0,-55 0,18 0,-74 0,-19 0,-93 0,1 0,-57 0,0 0,-18 0,19 0,-1 0,56 0,-18 0,18 0,37 0,20 0,-20 0,38 19,-38-19,38 18,-38 1,19 0,-56-19,-18 18,0-18,-19 0,18 0,1 0,55 0,-18-18,0-1,18 19,-18-19,56 19,-56-18,-19-1,-18 1,-57 18,-36 0,-19-19,19 19,-19-19,18-18,1 19,18-20,19 1,0 19,-1-20,1 1,-19 19,-18-1,0 19</inkml:trace>
  <inkml:trace contextRef="#ctx0" brushRef="#br0" timeOffset="114550.6698">10548 8334,'0'0,"93"56,37-19,19 1,56-1,0-19,-19 1,0-19,-38 0,1 0,-56-19,0 19,-37-18,-19-1,-18 1,18 18,-18-19</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4:01.349"/>
    </inkml:context>
    <inkml:brush xml:id="br0">
      <inkml:brushProperty name="width" value="0.05292" units="cm"/>
      <inkml:brushProperty name="height" value="0.05292" units="cm"/>
      <inkml:brushProperty name="color" value="#FF0000"/>
    </inkml:brush>
  </inkml:definitions>
  <inkml:trace contextRef="#ctx0" brushRef="#br0">17301 4502,'0'0,"-18"0,-1 56,-18 18,18 1,-18 55,-19 37,0-18,38 0,-19 56,37-1,0-18,0 0,74-37,0-37,57-1,-1-73,37-20,38-18,-38-18,19-38,-74-19,-19 1,0-19,-37 37,18-37,-18 0,-19-18,19 36,-19-37,-18-18,-19 56,19-38,-1 19,-18-18,0 36,0 1,0 18,0 0,-18-37,-1 37,-18 0,0-37,-19 38,19-1,-1-19,-18 20,19-1,-19 0,1 19,-20 0,38-1,-19 20,38 18,-20 0,1-19,19 19,-1 0,0 0,19 19,-18-1,18 1,-19 0,19-1,0 1,0-1,0 1,0 0</inkml:trace>
  <inkml:trace contextRef="#ctx0" brushRef="#br0" timeOffset="4334.7875">12985 4669,'0'-18,"-37"-38,0 37,18-18,-37 0,1 18,17-18,-17 19,-38-20,-19-17,38 17,-38-17,-56-20,75 38,-55-37,55 18,-56-19,37 20,1-1,-1-19,-18 19,55 1,-74-1,56 0,0 19,-18 0,-19-19,-1 19,20-1,-38 1,37 19,1-1,-20 0,20 1,-1-1,1 19,-20 0,38 0,-37 0,0 0,37 0,-56 0,19 0,0 0,18 0,-18 0,0 0,-1 0,20 0,-20 0,1 19,19-1,18 1,-38 0,20-1,-38 1,0-1,0 1,-37 0,19-1,-19 1,37-1,0 1,19 0,0-1,-1 1,38 18,-18-18,-1 18,19-19,0 20,37-20,-37 1,37 18,-18 0,-19 1,19-20,-19 19,-19 1,38 17,-38-17,-55 17,36-17,1 17,0-17,0 36,55-37,1 0,55-37,19 19,-18 0,18-1,0 1,0-1,0 1,0 18,18 0,-18 1,19 17,-1-36,20 55,-20-55,57 37,-1-19,-55 0,18-37,-19 19,1 0,0-19,18 0,37 0,1 0,55 0,-37-38,0 20,-37 18,-38-38,1 38,0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1:32.309"/>
    </inkml:context>
    <inkml:brush xml:id="br0">
      <inkml:brushProperty name="width" value="0.05292" units="cm"/>
      <inkml:brushProperty name="height" value="0.05292" units="cm"/>
      <inkml:brushProperty name="color" value="#FF0000"/>
    </inkml:brush>
  </inkml:definitions>
  <inkml:trace contextRef="#ctx0" brushRef="#br0">8539 9320,'19'0,"36"19,20-19,-38 19,0-19,19 18,0 1,0-19,-19 18,0 1,19 0,-19-1,19 1,-19-1,19-18,-37 19,18 0,19-19,-19 18,-19-18,38 19,0-1,-19-18,19 19,0-19,-38 0,1 0,18 0,-18 0,-1 0,1 0,0 0,-1 0,19 19,38-19,18 37,0-19,19 20,-1-1,-36-37,18 18,-38 20,-36-38,0 18</inkml:trace>
  <inkml:trace contextRef="#ctx0" brushRef="#br0" timeOffset="863.4484">8446 9134,'0'-18,"19"18,-1 0,57-37,-1 18,19-18,37-1,19-17,0 17,37-36,19 37,-38 0,19-1,-37 20,0-19,-19 18,-18 0,-19 1,0-1,-38 1,20 18,-19 0,-1 0,1-19,0 19,-19-19,19 19,-37-18,-1 18</inkml:trace>
  <inkml:trace contextRef="#ctx0" brushRef="#br0" timeOffset="2303.3574">8130 9041,'18'0,"57"-56,-1-18,1 0,18 18,0-19,0-18,-19 19,38 0,-1-38,-18 19,0 19,-18-1,18 19,0-18,0 18,-56 19,19 0,-38 18,57-18,-19-38,37 20,-19-1,38 0,-19-37,-19 37,19-18,-37 37,18-1,-36 20,-20-19,19 18,-37 0,38 1,-38-1,18 19,-18-18,37-1,-18-18,18 18,0-18,-18 18,18 1,0-19,-18 18,18-18,-18 37,-1-19,-18 0</inkml:trace>
  <inkml:trace contextRef="#ctx0" brushRef="#br0" timeOffset="4671.9803">8093 8632,'18'-19,"38"-36,-19 17,19-17,37-20,-37 38,37-37,18-19,-18 18,38 1,17-1,-36 19,0-18,-38 37,38-38,-38 20,1-20,-20 38,1-19,0 0,0-18,0 0,18-1,-37 19,0-18,1 55,-1-18,0-19,19 19,-19 0,0-19,1 37,-1-18,0 19,0-20,0 20,1-1,-20 19,1-18,-19-1,18 19,-18-19,19 19,0 0,-1-18,75-57,0 57,-37-38,56 0,36-18,-73 37,18-19,-19 19,-36-1,-20 38</inkml:trace>
  <inkml:trace contextRef="#ctx0" brushRef="#br0" timeOffset="6280.2564">7665 8669,'0'0,"0"-18,18 18,1-19,-1 0,1 1,0-19,-19-1,18 20,1-19,18-38,0 19,-18 1,55-20,-18 1,37-56,19-1,-19 20,56-38,-38 0,38 0,-37 19,-1 0,20 18,-20 19,-55 37,18-37,-18 37,-37 38,18-19,-18-19,18 0,19 19,-38-19,19 0,-18 19,37-19,0-18,-38 18,19 19,-18-19,18 0,-18 19,18 0,-18-19,36-19,-36 38,37 0,-19-37,38 36,-20-17,1-1,-19 19,1 18,-1-37,-19 38,1-1,0-18,-1 18,1 1,-19-1,0 0,0 1,18 18,-18-19,0 1,19-1,0 0,-19 1,18-1,1-18,-1 37,-18-19</inkml:trace>
  <inkml:trace contextRef="#ctx0" brushRef="#br0" timeOffset="51663.8962">14697 6362,'18'38,"1"-1,-19-19,0 20,19-38,-19 18,0 1,18-1,1-18,-1 0,20 0,-1 0,0 0,37-18,1-19,-19-1,37 1,-38 0,1-19,19 19,-38-19,-18 38,36-20</inkml:trace>
  <inkml:trace contextRef="#ctx0" brushRef="#br0" timeOffset="58983.8598">16836 4911,'0'0,"-18"0,-1 0,-18 0,0 0,18 38,0-38,19 18,-18-18,-1 19,1-1,18 1,-19 0,19-1,0 1,0-1,0 1,0 18,0-18,0 18,19-18,-19 18,0-19,18-18,-18 19,0 0,37-19,-37 18,38 1,-1-19,0 37,19-37,0 19,-1-19,-17 0,-1 0,0 0,-18 0,-1-19,-18 0,0 1</inkml:trace>
  <inkml:trace contextRef="#ctx0" brushRef="#br0" timeOffset="60144.2602">17208 5153,'0'0,"-18"0,18-18,-19 18,0 0,1 0,-1 0,19 18,-18 1,18 18,0-18,-19-1,19 19,0 1,0-20,19-18,-1 0,-18-37,19 37,-19-19,18-18,-18 19,0-1,0 0,0 1,19 18,0 18,-1 38,1 0,-1-19,38 0,0 19,0-37,0-19,18 0,-18-19,0-55,0-1,-19-36,0-19,-18 18,-1-18,-18 18,0 0,0 38,0 0,0 55,0-18,-18 37,-1 0,19 18,0 1,-19 18,19 0,0-18,0 18,0 0,0 1,0-20,19 38,37 37,0 19,18-1,19-36,-56-57,0 1,-18-19,0 0,-1 0,-18-19,0-18,0 19,0-1,0-18,-18 18</inkml:trace>
  <inkml:trace contextRef="#ctx0" brushRef="#br0" timeOffset="60455.6479">17413 5004,'37'-18,"56"-38,-18 19,-1 18,0 1,1-20,-19 20,-1-1,-17 19,-20 0</inkml:trace>
  <inkml:trace contextRef="#ctx0" brushRef="#br0" timeOffset="61248.963">16613 6121,'19'0,"-1"0,1 37,-19-19,18 20,-18 17,0 1,19 0,0-19,-19 19,0-37,18 18,-18-19,0 20,0-20,0-36,-18-20,18 1</inkml:trace>
  <inkml:trace contextRef="#ctx0" brushRef="#br0" timeOffset="61744.3947">16557 6139,'0'-18,"93"-38,0 37,0 1,19-1,-19 19,-37 0,-1 0,-36 0,0 37,-19-18,0 37,0-1,-19 1,-37 19,0-20,1 20,-20-1,38-55,-37 37,36-56,20 18,-1-18,19-18,75-20,-1 1</inkml:trace>
  <inkml:trace contextRef="#ctx0" brushRef="#br0" timeOffset="63112.2485">17636 6139,'-18'0,"18"19,-19-19,0 37,19 0,0 0,0-18,0 37,0-38,19 1,0 18,18-37,-19 0,1 0,0 0,-1 0,-18-37,19-19,-19 38,0-20,0 1,0 0,0 0,-37 18,37 1,-19-20,0 38,19-18,-18 18,18-19,74 19,1 0,-1-18,38-1,-1 0,-55 1,-19 18,-18 0,-38 0,-18 0,18 0,1 18,-1 1,-18 0,37 36,-19-17,1-20,18 1,0 18,0-18,18-19,20 0,-20-19,1 0,-19-18,18 0,1 18,-19 1,0-1,0-18,0 18,0 57,0 17,19 38,-19 56,0 0,0 37,0-74,-19 18,-18-18,0-19,-19-56,37 0,19-74,0-38,0-18,19 19,37-38,18-37,0 56,1-18,-19 18,18 18,-55 57,-1-1,1 1,-38 18,1 18,-1-18,-18 0</inkml:trace>
  <inkml:trace contextRef="#ctx0" brushRef="#br0" timeOffset="65039.4546">15125 7423,'55'0,"20"0,55 0,38 0,36 0,38 0,18 0,-36 0,-1 0,-56 0,-74 0,-55 0</inkml:trace>
  <inkml:trace contextRef="#ctx0" brushRef="#br0" timeOffset="71856.2735">18659 4446,'0'19,"0"37,0-38,0 19,0 1,0-1,0-19,0 1,0 0,0-1,0 1,19-19,0 18,18-18,-19 0,20 0,-20-18,-18-1,19 19,-1-18,1 18,0-19,-19 0,18 19,1-18,-1-1,1 19,-19-18,0-1,0 0,0 1,0-19,0 18,-19 19,19-19,-37 19,19-18,-20-1,20 19,-1 0,1-18,-1 18,0 0,1 0,-1 0</inkml:trace>
  <inkml:trace contextRef="#ctx0" brushRef="#br0" timeOffset="72968.0833">19069 5730,'0'18,"0"1,0 18,0 1,18-1,-18 19,0-1,19 1,-19 19,18-20,-18-17,19-1</inkml:trace>
  <inkml:trace contextRef="#ctx0" brushRef="#br0" timeOffset="78648.9502">14808 7981,'19'0,"-19"37,0 0,0-18,0 37,0 0,0-1,0 1,0 0,0 18,0-18,0 0,0 18,0-36,0 17,0 1,0 0,0-19,-19 19,19-19,0 0,-18-18,18 18,0 1,0-20,0 1,0-1,0 1,56-19,55 0,-18 0,37 0,1 0,-38 0,0 0,-19-19,-18 19,-19 0,-18 0,-1 0,20 0,17 0,-17 0,36 0,0 0,1 0,-38 0,-18 0,-19-18,0-19,0-1</inkml:trace>
  <inkml:trace contextRef="#ctx0" brushRef="#br0" timeOffset="79272.2853">15962 8818,'0'0,"37"19,0-1,-18 1,-1-19,-18 18,19-18,-19 19,19 0,-19-1,0 1,0 18,0 0,0 1,0 17,0-36,-19 18,-18 0,18 19,-18-37,37 18,0-18,-19-19,94-75</inkml:trace>
  <inkml:trace contextRef="#ctx0" brushRef="#br0" timeOffset="80264.4398">17357 8390,'0'-56,"0"38,0-19,0 18,0 0,0 1,0-1,0 1,-19 18,-18 0,-37-19,-19 19,-37 0,-1 19,-17 18,17 0,38 0,0 0,75-37,18 19,-19-19,19 19,37-1,56 1,-18-1,36 1,-36 0,-1-1,-18 1,0-19,0 0,-56 18,18-18,-18 19,19 0,-1-1,1 38,0-19,-1 19,38 0,-37 18,18-18,-19 0,1-38,-19 38,0-37,0 0,-19 18,-18-19,19-18,-1 19,0-19,1 0,18-19,0-18,18 0,20 18,17-37,1 38,0-1,0 1</inkml:trace>
  <inkml:trace contextRef="#ctx0" brushRef="#br0" timeOffset="80656.5658">17785 8632,'0'19,"0"-1,0 19,0 1,0-1,0 0,0-18,0 18,0 0,19-18,18-1,0-18,-18 0,18 0,-19-37,1 0</inkml:trace>
  <inkml:trace contextRef="#ctx0" brushRef="#br0" timeOffset="80928.7921">17711 8260,'0'0,"18"0,38 19,-37 18</inkml:trace>
  <inkml:trace contextRef="#ctx0" brushRef="#br0" timeOffset="83048.9571">18417 8427,'0'0,"-18"0,-19 0,18 38,0-38,19 18,-18 19,-1-18,19 18,0 19,0-19,0 0,0-18,0 0,0-1,19 1,-1-19,1 0,0 0,-1-37,-18-19,19 19,-1-1,-18 1,0 0,0 18,19 19,0 19,36 55,-36 19,74 38,-18 55,-20-37,-17-1,-20-55,1-18,-19-38,0-18,0 18,0-19,-19-18,1 0,-38-55,37-20,19-18,0 19,0-1,19-36,-1 18,20 18,-1 1,0 18,-37 0,37 38,-37-1,19-18,-1 37,1 0,0 37,-1 0,1 0,-1 1,1 17,-19-36,0 0,0-1,56-74,-38 1,20 17,-1 1,-19 0,1 18,0 19,-1 0,-18 38,19-20,-1 1,-18-1,19-18,18 0,-18 0,-1 0,1 0,0-37,-1 19,-18-1,19 19,-1 0,1 0,18 0,0 19,38-19,-19 0,-19 0,0 0,-18-38,-1 20,-18-1,0-18,0 18,0 1,0-1,0 1,-18 18,-1 0,-18 18,37 1,-19 18,1-37,18 19,18-19,20 0,-20 0,1-19,-19 0,18 1,-18-1,0 1,0-1,0-37,-18 38,-1-20,-37 1,1 19,36-20,0 38,1 0,74 38,-1-20,-36-18,18 0,-18 0,-1 0,1 37,-19-18,0 0,19 18,-19 0,18-37,1 0,74 0,-56 0,-18-19,-1 19,1 0,-19-37,0 0,-19-19</inkml:trace>
  <inkml:trace contextRef="#ctx0" brushRef="#br0" timeOffset="83240.3413">19999 8037,'0'0,"0"18,37 1,-18 37,55-38,-37 20</inkml:trace>
  <inkml:trace contextRef="#ctx0" brushRef="#br0" timeOffset="83760.9621">20501 8204,'0'-18,"-19"-1,-18 19,-19 0,-18 0,0 56,36-19,-17 37,36-36,19 17,-19-17,19-1,0 0,19-37,37 0,0 0,37-56,-56-18,19-1,-19-36,-19-38,1 0,-19 19,0 55,0-36,0 55,0 37,0 1,0 36,0 38,0 19,0-1,19 0,18 19,-37-74,18 0,-18 18,19-37,0 0,-1 0,57-19,-38 1,-18-1,18-18</inkml:trace>
  <inkml:trace contextRef="#ctx0" brushRef="#br0" timeOffset="99967.2104">19143 4316,'19'0,"-19"19,0 18,18-37,-18 18,19 1,-1-19,-18 19,19-1,18-18,0 0,19 0,37 0,37-37,19 0,37-38,-55 20,17-20,-55 19,0 1,-55 36,-20-18,1 37,-19-19</inkml:trace>
  <inkml:trace contextRef="#ctx0" brushRef="#br0" timeOffset="104537.9386">5079 2642,'0'37,"18"19,1 0,-19-19,19-19,-1 1,19 0,-18-19,0 0,36 0,1 0,37-56,0 19,19-19,-1-19,-36 1,37-1,-19 20,0-1,-38 37,-17-18,-1 18,-37 38,0 37,0 0</inkml:trace>
  <inkml:trace contextRef="#ctx0" brushRef="#br0" timeOffset="106496.2792">19664 6046,'0'37,"0"19,0-19,19 1,18 17,-37-36,37 18,-18-37,-1 19,1-19,18 0,19-19,55-18,20-19,36 0,-37 1,0-1,19 0,0-18,-74 36,18-17,-56 17,-19 20,-18-1,19 19,-19-19</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5:18.668"/>
    </inkml:context>
    <inkml:brush xml:id="br0">
      <inkml:brushProperty name="width" value="0.05292" units="cm"/>
      <inkml:brushProperty name="height" value="0.05292" units="cm"/>
      <inkml:brushProperty name="color" value="#FF0000"/>
    </inkml:brush>
  </inkml:definitions>
  <inkml:trace contextRef="#ctx0" brushRef="#br0">8093 10864,'18'0,"1"0,18 0,0 0,0-18,1 18,-20-19,19 1,-18-1,0 0,18 1,0 18,-18-37,18 18,-19 0,20 1,-1-19,0 18,19-37,18 38,1-20,-20 1,38 19,-18-1,-19 19,0 0,-38 0,1 0,-1 0,-18 19,19-19,0 0,-19-19,18 0,19-36,1 17,-20 1,19-19,1 1,-38-1,18 0,1 19,-19 18,0 0,0-18,0 56,0 18,-19-18,1-1</inkml:trace>
  <inkml:trace contextRef="#ctx0" brushRef="#br0" timeOffset="1431.4327">9246 10641,'0'37,"0"19,19 0,18 56,-19-57,1 38,0-37,-19-18,18-20,-18 1,0-56,0-1,-37-18,18 1,1-20,-1 38,-18 0,18 0,1-1,-1 20,19-1,0 1,-18 18,18-19,0 0,0 1,0-1,0 1,0-1,0 0,18 19,1 0,-1 0,38-18,19-1,-20 19,-36 0,0 0,-19 19,0 18,-19 19,0 0,-18-19,-37 19,37-19,-1-19,1 1,37 0,19-1,-1-18,1 37,0-18,-1 0,19 18,-18-37,-19 18,19-18,-1 19,1-19,-1 0,1 0,0 0,-1 0,1-19</inkml:trace>
  <inkml:trace contextRef="#ctx0" brushRef="#br0" timeOffset="2144.5398">9860 10362,'-19'0,"1"0,-1 37,0 1,19 17,-18-17,-1 17,19 20,0-38,0 19,0-19,0-18,0-1,0 1,19-1,-1-18,1 0,0 0,-1 0,1-18,-19-19,18 18,1 0,-19 1,0-1,19 19,-1 0,1 37,-19-18,37 0,-18 36,-19-36,18 0,1 36,0-55,-1-37,-18 0,0 0,0-19</inkml:trace>
  <inkml:trace contextRef="#ctx0" brushRef="#br0" timeOffset="3247.8148">10176 10381,'19'18,"-19"57,18-19,1-1,-19 1,0-37,19 18,-19 0,0-18,0-1,-19-18,19-18,-19-1,1-18,18 0,-19-19,1 0,18 19,-19-19,19 19,0 18,0-18,0 19,0-1,0 0,19 19,-19-18,18 18,1 0,-1 0,1 0,-19 18,19-18,-19 19,0 0,0-1,0 1,18-1,75 1,0 18,75 0,-38 1,-56-20,-55 19,-1-37,-18 38,0-20,0 19,0 1,-37-20,19 19,-1-37,-18 38,0-20,18-18,-18 0,18 0,1 0,-1 0,0 0,1-18,-19-1</inkml:trace>
  <inkml:trace contextRef="#ctx0" brushRef="#br0" timeOffset="5121.0757">12557 6400,'0'0,"19"0,0 18,-1 1,-18-1,19 1,-19 0,18-19,1 0,0 0,-19-19,18 19,1-19,-1 1,1-1,18-18,0 18,-37-18,38 37,-38-18,18-1,-18 0,0 57,0-1,0-19,0 20,0-1</inkml:trace>
  <inkml:trace contextRef="#ctx0" brushRef="#br0" timeOffset="7273.0535">12334 7162,'19'0,"-19"-18,18 18,-18-19,19 19,-19-37,0 18,0 1,0-1,0 1,0-1,-19 0,1 19,-1 0,1 0,-1 0,0 0,1 0,-1 0,1 38,18-20,-19 38,19-19,0 38,0-20,0 1,19-19,-19 1,0-1,18 19,-18-19,0 0,0 0,0 0,0 1,0-20,0 38,0-37,0-1,0 1,-18-19,-1-19,0 1,-18-1</inkml:trace>
  <inkml:trace contextRef="#ctx0" brushRef="#br0" timeOffset="7528.9346">12036 7590,'0'0,"19"0,37 0,0 0,0 0,-19 0,0 0,0 0,-18 0</inkml:trace>
  <inkml:trace contextRef="#ctx0" brushRef="#br0" timeOffset="8688.5851">14064 9079,'0'0,"0"-19,0 0,0 1,0-1,-18 19,-1 0,0 0,1 19,18-1,0 20,0-20,0 1,0 18,0 0,0 19,0-19,0 19,0-19,0 0,18 1,1-1,-19 0,19-37,-19 19,0-1,0 1,0-1,0 1,0 0,-19-1,0-18,1 0,-1 0,1 0,-1-18</inkml:trace>
  <inkml:trace contextRef="#ctx0" brushRef="#br0" timeOffset="9023.3618">13841 9339,'0'0,"19"0,18 0,0 0,19 0,18 0,-18 0,-19 0,-18 0,-1 0,1 0,-19-19</inkml:trace>
  <inkml:trace contextRef="#ctx0" brushRef="#br0" timeOffset="10647.0603">14139 9097,'0'19,"0"-1,18 1,-18 0,0-1,19 19,18 1,-37-20,19 19,-1-37,19 38,19-20,-18 1,-1-19,19 18,-38-18,19 0,1-18,-1 18,-19 0,1-19,18 1,0-1,-18-18,18 37,-18-37,18 37,0-19,0 0,-18 19,0 0,18 0,-19 0,-18-18,56-1,0 19,-19-18,19-1,18-18,-36 37,-1-19,0-18,0 37,-18-37,0 37,-19-19,18 0,1 1,-19-1,18 19,-18-18,19 18,0 0,-1 0,19 0,38 0,-1 0,38 0,-19 0,-19 0,-18 0,-19 0,-18 0,-19-19,18-18,-18 0,38-38,-1 19,0 1,0-1,0 0,-18 37,0-18,-1 0,-18 18,19 1,-19-1,19-18,-19 18,0 1,0-19,18-1,-18 1,19 0,-19 0,0 0,0-1,0 20,0-1</inkml:trace>
  <inkml:trace contextRef="#ctx0" brushRef="#br0" timeOffset="15751.9865">16501 9488,'0'-19,"19"1,0-1,-1 0,1 1,18-1,0 1,0-20,38 38,-19 0,37-18,-56 18,-19 0,1 0,0 0,-19 18,18 1,-18 37,0-19,-18 0,-38 19,0 0,-18 0,18-38,37 19,-18-37,18 19,19 0,38-19,-1 0,-19 18,1-18,0 0,-19 19,0-1,0 1,0 0,0-1,-19 1,0-1,1 1,-19 0,18-19,0 0,1 0,-1 0,19-19,0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7:10.318"/>
    </inkml:context>
    <inkml:brush xml:id="br0">
      <inkml:brushProperty name="width" value="0.05292" units="cm"/>
      <inkml:brushProperty name="height" value="0.05292" units="cm"/>
      <inkml:brushProperty name="color" value="#FF0000"/>
    </inkml:brush>
  </inkml:definitions>
  <inkml:trace contextRef="#ctx0" brushRef="#br0">16055 2177,'-19'0,"-18"0,-19 18,19-18,-19 19,19-19,18 0,-18 18,37 1,-18-19,18 19,0-1,0 1,-19 37,19-38,0 19,0 1,0-20,0 38,0-19,19 19,-1 0,19 18,-37-18,19 37,0-18,-19-20,0 20,0-38,0 19,0 0,-38 37,1-38,-19 38,-18-18,18-19,-18 18,18-18,0-19,38-18,-1 18,0-18,19 18,-18-19,18 20,0 17,18 20,20-1,-1 1,0 18,0-19,0 38,19 18,0 0,-37 0,18 1,-19-1,1 56,-19-37,0 18,0 38,0-19,19 18,-1-36,1 18,-1-37,1 0,0-38,-1 19,-18-74,19 19,-1-20,-18-17,19-1,-19 0,0 0,19-18,-1-1,1 20,-19-1,37-19,-37 1,19 18,-1-18,1-1,-19 1,18-19,1 0,-19-19,0 1,0-19,0 18,0 0,0 1,0-1</inkml:trace>
  <inkml:trace contextRef="#ctx0" brushRef="#br0" timeOffset="934.639">14474 4856,'0'0,"37"0,0 0,-18 0,-1 18,-18 19,19 1,-19-1,0 19,0-1,0-17,0 17,0-17,0-1,0-19,0 20,0-1,0 0,18-37,20-74,-20-1,19 19,-18 1,-19 17,37 1,-37 19,19-1,-1 19,1 0,-19 19,19-19,-19 37,18 0,-18-18,19 18,-19 0,18-37,-18 19,0-1,19 19,-19-18,0 0,19-19,-1-19,1 0,-1-18,-18 19</inkml:trace>
  <inkml:trace contextRef="#ctx0" brushRef="#br0" timeOffset="2943.7246">16706 1879,'37'-56,"19"-18,0 37,0-38,37 1,18 18,1-19,-19 38,37-19,0 1,1-1,-20 37,-18 1,0-20,-37 38,-37-18,18 18,-19 0,1 0,0 0,18 37,37 19,19 0,37-19,19 19,19-19,-1-19,1 20,18-38,18 18,-18-18,-18 0,-1 0,-55 0,-56 0,-1 0,-17 0,-38-18,37 18,-19-56,1 37,18-18,-18-19,37 19,-38 18,19-18,-37 19,19-1,18 38,75 18,0 0,36 0,20-18,36 37,-55-38,56-18,-56 19,-19-19,-37 0,19 0,-38 0,-37 0,19 0,0 0,0 0,55 18,-36 20,55-1,19 0,0 19,-1 0,1 18,-19-18,-37-19,-37 0,-37-18,-1-19,-18 19,-18-38,-19-37</inkml:trace>
  <inkml:trace contextRef="#ctx0" brushRef="#br0" timeOffset="3870.7288">19869 316,'0'0,"18"0,1 0,18 0,-18 0,-19 19,18-1,1 1,-19 37,0-38,0 1,0 0,0-1,18-18,-18 19,0-38,38-18,17 0,1-19,37 19,-37 18,-19 1,-18-1,37 19,-19 0,-19 0,1 0,0 0,-1 0,1 19,-19-1,18 19,1 1,-19-20,19 19,-19-18,18-19,-18 37,19-37,-19 19,37 0,-18-1</inkml:trace>
  <inkml:trace contextRef="#ctx0" brushRef="#br0" timeOffset="6015.7011">16259 9451,'-37'55,"-37"1,55-19,-18-18,18 18,-18 0,19 1,-1-20,19 1,-19-19,19 18,19 38,55-19,-55 1,37-1,-38 0,1 0,-19 1,0 17,19-17,-19-1,0 0,-19 19,-55 0,-1 18,-18-18,-37 0,37-38,19 19,36 1,20-38,18 18,-19 1,19-1,0 1,-18 0,18 18,-19 19,19-1,0 1,0 0,0 18,0 1,0 18,0 37,0 0,0 19,0-37,0-1,0-18,0 0,0-55,0 36,19 1,-1-20,1 20,-19-19,37 37,0-38,0 1,-18 19,37-1,-38-37,1 38,18-20,-18-17,-19-1,0 19,18-38,-18 19,19 1,0 17,36-17,-36-20,37 38,0-56,-19 19,-19-1,1-18,-19-18</inkml:trace>
  <inkml:trace contextRef="#ctx0" brushRef="#br0" timeOffset="7583.7183">14176 10902,'0'-19,"0"0,0 1,0-1,0 1,18 18,1 0,0 0,-1 0,1 18,-1 19,-18-18,19 37,0-38,-19 1,18 37,-18-19,0 0,0 19,0 0,0-19,0-18,0-1,0 1,-18-19,18-37,0 18,0-18,0-19,0 38,37-1,-18-37,18 19,19 18,-19 1,0-20,0 38,-18 0,-1 0,1 0,0 0,-1 38,19-1,1 37,-20-55,1 18,-1 19,-18 0,19-38,-19 20,0-20,19 1,-1-75,-18 0,0-18,19-1,-19 1</inkml:trace>
  <inkml:trace contextRef="#ctx0" brushRef="#br0" timeOffset="8054.2179">14901 10418,'56'93,"-37"0,18 0,-18 0,-1 0,19 19,-18-1,0-36,-19-1,18-18,-18 0,0-19,0 0,0-18</inkml:trace>
  <inkml:trace contextRef="#ctx0" brushRef="#br0" timeOffset="8487.4884">15218 11069,'0'0,"18"0,1 19,-1-1,-18 1,38 37,-38-38,18 20,-18-20,19 38,0-37,-19-1,0 1,18-19,57 0,55-19,-37 1,-37-1,-38 19,-36 0,-20 0,20 19,-19-1</inkml:trace>
  <inkml:trace contextRef="#ctx0" brushRef="#br0" timeOffset="10887.3654">16706 9265,'37'-19,"38"-37,-20 38,20-1,-38 0,37-18,-36 37,36-18,-55-1,18 19,-19 0,20 0,-20 0,38 0,-19 0,0 0,19 0,0 0,0 0,-19 0,0 0,1 19,-20-19,1 0,-1 0,1 0,0 18,-1-18,38 0,0 0,37 0,37 0,19 0,-56-18,18-1,1 0,-56 1,0 18,-19-38,-18 20,18 18,-19-19,1 19,-19-18,19 18,36 37,20 19,92 0,1-19,55-19,56 1,0-19,-19 0,-18 0,-56 0,-55-37,-1 18,-74 1,-38-1,19 19,-37-19,19 19,74 0,19 0,18 38,0-20,0 1,-37-1,-37 1,-37 0,-38-19</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7:45.894"/>
    </inkml:context>
    <inkml:brush xml:id="br0">
      <inkml:brushProperty name="width" value="0.05292" units="cm"/>
      <inkml:brushProperty name="height" value="0.05292" units="cm"/>
      <inkml:brushProperty name="color" value="#FF0000"/>
    </inkml:brush>
  </inkml:definitions>
  <inkml:trace contextRef="#ctx0" brushRef="#br0">1786 4018,'0'19,"0"37,0-19,0 0,0 19,0-19,0 19,0 0,0 0,0-19,0 0,0 19,0-19,-19 19,19 0,0-19,0 19,-18 0,18-19,0 19,-19-1,19-17,0-20,0 19,0-18,-18 18,18 0,0-18,0 18,0-18,0 18,0-18,0-1,0 1,0 37,0-38,0 19,0 1,-19-1,19 19,0-19,-19 37,19-37,0 19,0-18,0 17,-18 1,18-37,0 18,0 19,0-19,0 19,0-19,0 0,0-18,0-1,0 1,0 0,0-1,0 1,0 18,0-18,0-1,0 38,0-37,0-1,0 1,0 18,0-18,18-19,1 0,0 0,-1 0,38 37,-37-19,18-18,0 0,0 19,19 0,18-1,38-18,0 0,18 0,0 0,-18 0,-1 19,-36-19,-1 0,-37 0,19 0,-37 0,-1 0,1 0,74 0,0 0,56 0,-19 0,37 18,1-18,-94 0,-18 0,0 19,-37-19,-1 0,1 0,-1 0,1 0,0 0,-1 0,38 0,0 0,0 0,-1 0,-17 0,-1 0,0 0,-18 0,-1-19,1 19,-1 0,-18-18,0-1,-18-18,-1 0,19-19,0 19,0 0,-18-1,18 1,0 0,-19-19,19 0,0 19,0-19,0 1,0 17,-19 1,19-19,0 19,0-37,0 37,0-19,0 0,0 0,0 0,0 19,0-19,0 0,0 1,0 36,0-18,0 18,0-18,0 0,0 18,0-18,0 18,0-18,0 19,19-20,-19 20,0-38,0 37,0-18,0 0,0 18,19-36,-19 36,0-18,0-1,0 20,0-38,0 37,0-18,0 0,0 18,0-18,0 19,0-1,0 0,0 1,0-1,0 1,0-1,0 0,0 1,0-19,0 18,0 0,0-18,0 19,0-1,-19-18,19 18,0 1,0-1,0 0,-19 19,-36-18,-1 18,0 0,0 0,-18 0,-1 0,-18-19,0 19,38 0,-1 0,0-18,19 18,-1-19,1 19,-19 0,1 0,-20 0,-36 0,-20 19,1-1,19-18,18 0,-19 0,38 0,-1 0,1 0,-1 0,19 0,-18 0,18 0,-18 0,18-18,-18 18,18-19,-19 19,20 0,-20 0,1-19,-1 19,-18 0,0 0,37 0,-18 0,18 0,0 0,1 0,-1 0,0 0,0 0,19 0,0 0,0 0,55 38,19-1,-18 0,55 19,-36 0</inkml:trace>
  <inkml:trace contextRef="#ctx0" brushRef="#br0" timeOffset="1711.4493">3590 5748,'0'0,"-18"0,-1 0,19-18,-18 18,-20-19,20 19,-19 0,-1-18,-17 18,-1 0,19 0,-1 0,20 0,-1 0,1 18,18 1,-38 18,38 0,-18-18,-19 37,37-19,-19 0,0 0,19 1,-18 17,18-17,0 17,0-17,0-1,0-19,0 20,0-1,0-19,18 20,-18-20,38 1,-20 18,19 0,1 0,17-18,-17 18,-1-18,0 18,0-18,0 18,19-37,-37 37,18-18,19-19,0 18,-1 1,-17-19,-20 0,20 0,-20 0,19 0,1-19,-20 1,19-1,-18-18,18 0,0-1,1-36,-20 18,19 19,-18 0,0-19,18 19,-37 0,18-1,1 1,-19 19,19-20,-19 1,0 19,0-1,0 0,0-18,0 19,0-1,0-18,-19-19,0 19,1 0,-19-1,18 1,0 18,-18-18,19 0,-1 37,0-19,1 1,18-1,-19 1,1-1,-1 0,0 1,-18-1,0 1,18 18,1 0,-19 0,-1 0,20 0,-1 0,-18 0,-19 0,0 0,0 0,1 0,-20 0,1 0,-38 0,19 0,19 0,-1 0,20 0,36 0,0 0,38 18,0 1,-1-1</inkml:trace>
  <inkml:trace contextRef="#ctx0" brushRef="#br0" timeOffset="8678.9844">4111 4093,'0'37,"0"0,0 19,0 18,19 38,-19-38,0 38,19 0,-19-1,0 20,0-38,18 55,-18-17,0-38,0 37,0-37,0 18,0-36,0-1,0 38,0-38,0 19,0 19,0-38,0 1,0-1,0-18,0 0,0 0,0-1,0 1,0-19,0 1,0-20,0 20,0-1,0-19,0 1,0 0,19-19,-1 0,-18-19,38 0,-20 1,19-19,1 18,17-18,-17 37,17-38,1 20,-19 18,19 0,0-19,56 19,-38 0,19 0,19 0,-19 0,18 0,-36 19,-1-19,19 0,-37 0,-37 0,18 0,-19 0,20 0,-20 0,19 0,1 0,-20-19,20 19,-20-18,1-1,18 19,-37-19,19 19,18-18,19 18,18 0,0 0,19 0,-18 0,-38 0,0 0,-18 0,-1 0,1 0,0-19,-1 19,1 0,-19-37,0-37,0 18,0-19,0 1,0-38,0 19,0-18,0 36,0-18,0 19,0-38,0 38,0-1,0-18,0 19,0-19,0 19,0 18,0 0,0 0,-19 19,19 0,0 0,0-19,0 19,0 18,0-18,0-1,0 1,0-19,0 19,0 0,-18 18,18-18,0-37,0 18,0 19,0 0,-19-1,0 1,19 19,0-38,0 19,-18-1,-1 20,19-19,0 18,-18 0,18 1,0-1,0 1,0-1,0 0,0 1,0-1,0 1,0-1,-19 19,19-19,-37 19,37-18,-37 18,-1-19,-17 19,-57 0,-37 0,38 0,-76 0,20 0,0 0,18 0,0 0,37 0,19 0,-18 0,55 0,0 0,37 0,-18 0,19 0,-38 0,-37 0,0 19,-37-1,-1 1,-17 0,17-19,38 0,19 0,18 0,37 0,19 18,0 1,19-19,-19 18,19 1,-1-19,19 37</inkml:trace>
  <inkml:trace contextRef="#ctx0" brushRef="#br0" timeOffset="12591.429">1749 6921,'37'-19,"0"19,0-19,19 19,0-18,37-1,-19 19,75-19,-19 19,19 0,19 0,-1 0,19 0,-18 0,-1 0,-37 0,19 0,-56 0,0 0,-56 0,-18 0,0 0,-1 19,1 37,-19-19,0 38,18-1,-18 56,19 0,-19 19,0 0,0 0,0-19,0-18,19-1,-19-36,0-19,0 18,0-18,0-19,0 19,0-19,0 19,0-19,0 37,18 38,-18-38,0 38,0-19,0-18,0-1,0-18,0 0,0-1,-18 1,18 0,0 0,0-38,0 38,0-37,-19 18,19-18,0-1,0 19,0 1,0-20,0 1,-56-19,0 0,1-19,-1 1,0 18,19-19,18 0,0 19,19-18,0-19,0-38,0 19</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5:18:58.252"/>
    </inkml:context>
    <inkml:brush xml:id="br0">
      <inkml:brushProperty name="width" value="0.05292" units="cm"/>
      <inkml:brushProperty name="height" value="0.05292" units="cm"/>
      <inkml:brushProperty name="color" value="#FF0000"/>
    </inkml:brush>
  </inkml:definitions>
  <inkml:trace contextRef="#ctx0" brushRef="#br0">22045 4558,'0'0,"0"18,0 1,0 0,0-1,0 1,19-19,-19 18,18-18,1 0,18 0,19-37,0 19,18-20,-18 1,0 0,18 0,-37 18,1 1,-20 18,-18-19</inkml:trace>
  <inkml:trace contextRef="#ctx0" brushRef="#br0" timeOffset="2592.3934">22027 5637,'18'0,"1"0,-1 0,1 0,18 0,19 0,0 0,0 0,-19 0,0-19,0 19,0 0,-18-18,0-1,-19 0</inkml:trace>
  <inkml:trace contextRef="#ctx0" brushRef="#br0" timeOffset="4360.624">21803 4893,'0'18,"0"1,0 37,0-19,0 37,0-18,0 0,0 18,0-18,0 0,19 0,-19-38,19 38,-19-19,0-18,0 0,18 18,1 0,-19-18,18-19,-18 18,19-18,0 19,18-19,19 0,37 18,37-18,19 0,-1 0,20 0,-38 0,0 0,-55-18,-38-1,0 19,-37-18,0-1,0 0,0-18,-18 0,-1 0,0 0,1-1,-19 1,18 0,0 18,1-18,-1 0,1 18,-1-18,19 0,0 18,-19-18,19 19,-18-1,18-18,0 18,-19-18,1 0,18 18,-19 1,19-20,-19 38,19-18,-18-1,18 1,-19-1,0 19,-18-19,0 19,-19 0,-55 0,-20 0,1 19,-56 18,37 0,1-18,36 18,56-18,0-1,38-18,-1 0,0 0,19 19</inkml:trace>
  <inkml:trace contextRef="#ctx0" brushRef="#br0" timeOffset="17776.9341">21766 7255,'0'19,"0"0,0-1,0 19,19-37,-19 19,18-19,-18 19,19-1,-19 1,19-19,-1-19,1 1,-1-20,20 20,-20-19,1-1,-1 1,20 0,-38 18,18 1,-18-1,19 19,-19-18</inkml:trace>
  <inkml:trace contextRef="#ctx0" brushRef="#br0" timeOffset="18696.6061">21878 7293,'0'18,"0"1,18-19,1 0,0 0,-1 0,1 0,-1 0,1 0,0 0</inkml:trace>
  <inkml:trace contextRef="#ctx0" brushRef="#br0" timeOffset="20904.4115">22361 7162,'0'-18,"-18"18,-1 0,1-19,-1 19,0 0,1 0,-1 0,1 0,-1 0,0 0,-18 0,37 19,-18-19,-1 18,-18 1,18-19,1 19,-1-19,0 0,19 18,-18 1,-1-19,19 18,0 1,-18 0,18-1,-19-18,19 19,0-1,0 1,0 0,0-1,-19 1,19-1,0 1,0 0,0-1,0 1,0-1,0 1,0 0,0-1,0 1,0-1,19 20,0-20,-1 1,1-1,-1 1,1 18,0-37,-1 19,19-1,-18 1,0-19,18 0,-19 19,20-1,-1-18,0 0,19 0,0 0,-1 0,-36 0,0 0,-1 0,38-18,-37-1,-1 0,1 19,-19-18,18-1,-18 1,19-1,-19 0,0 1,19-1,-19 1,18-1,-18 0,0 1,0-1,0 1,0-1,0-18,0 18,0 1,0-1,0 0,0-18,0 19,0-1,0 0,0-18,0 19,0-1,0 0,-18 19,18-18,-19 18,19-19,0 1,-19-1,19 0,-37 1,19-1,-1 19,19-18,-37 18,18 0,1-19,-1 19,-18 0,0-19,-1 19,20 0,-1 0,1 0,-1 0,0 0,1 0,-1 0,1 0,-1 0,0 0</inkml:trace>
  <inkml:trace contextRef="#ctx0" brushRef="#br0" timeOffset="50632.2427">7702 10753,'0'37,"0"19,18 0,20 37,-1-38,56 39,-19-1,1-75,92 57,1-38,55-37,-37 0,37 0,-18-56,-38-18,-18-1,-37-18,-1 19,-55-1,18 19,-55-18,18 37,-37 18,37-18,-37 18,0 57,0 17,0 57,0 18,0-37,38 38,-1-20,0-36,38 18,-20-38,38 1,38-56,36 19,56-19,0-75,38 20,-38-38,-18 37,-38 0,-74 0,0-18,-18 37,-57-1,1 20,0-20,-19 20,18 18,-18-19,0 1,19 111,55 18,38 20,18 36,37-74,38 19,18-57,56-36,-55-19,55-56,-75-18,38-56,-56-19,-56 37,-18 1,-38-1,-18 19,-19 37,-18 0,-19 38,0 55,74 37,19 19,38-18,-38-19,0-38,-37 19,-19-37,-19 0,1 0,18-37,0 19,-18-38,18 18,-18 1,-1 19,1 18,18 0,38 55,73 20,1 18,-19-37,57 0,-39-38,-55-18,-37 0,0 0,-19-18,-18 18,-1-19,-18 0,38-36,-20 36,19 0,-37-36,38 36,-20 0,19-18,-18 18,0 19,-19 19,0 18,0 1,18 17,1-17,-1-20,-18 1,19-19,-19-19,0 1,0-1,0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3:37.221"/>
    </inkml:context>
    <inkml:brush xml:id="br0">
      <inkml:brushProperty name="width" value="0.05292" units="cm"/>
      <inkml:brushProperty name="height" value="0.05292" units="cm"/>
      <inkml:brushProperty name="color" value="#FF0000"/>
    </inkml:brush>
  </inkml:definitions>
  <inkml:trace contextRef="#ctx0" brushRef="#br0">874 12223,'19'-19,"37"0,-19 19,19-18,37-1,56 0,37 19,74 0,38 0,167 19,149 0,56 55,-38-18,-18-19,-37 19,-112-37,-56-19,-130 37,-37-37,-75 0,-36 0,-76 0,-36 0,0 0,-19-19,18 19,1 0,-1 0,20-18,-1 18,0-19,-18 0,18 19,0-18,0 18,-18 0,-1 0</inkml:trace>
  <inkml:trace contextRef="#ctx0" brushRef="#br0" timeOffset="4752.0508">14994 12185,'-18'0,"-75"38,18-20,1 19,-93 19,36-19,-18 1,19-20,19 1,55-1,37 1,1-19</inkml:trace>
  <inkml:trace contextRef="#ctx0" brushRef="#br0" timeOffset="6439.9949">18790 12148,'37'0,"19"0,-1 0,20 0,18 19,37-19,37 0,-18 0,56 0,-38 0,19 0,-18 0,-38 0,19 0,-75 0,1 0,-1 0,-18 0,-37 0,36 0,-36 0,0 0,18 0,-19 0,1 0,18 0,-18 0,37 0,-1 0,20 0,-1 0,38 0,37 0,0 0,37 0,-19 0,38 0,-19 0,18 0,1 0,-19 0,0-19,-19 19,-18-19,-19 19,-37 0,38 0,-20 0,-36 0,-1 0,-18 0,-37 0,18 0,0 0,0 0,19 0,0 0,0 0,-1 0,1 0,0 0,-19 0,0 0,1 0,-20 0,-18-18</inkml:trace>
  <inkml:trace contextRef="#ctx0" brushRef="#br0" timeOffset="12159.8968">409 10678,'19'0,"55"56,-36-56,-1 19,0-19,19 0,-38 0,38 0,-19 0,-18-19,18 1,38-20,-38 1,56-19,-19-18,1 0,-1 36,-18-36,-19 55,-18-18,-1 19</inkml:trace>
  <inkml:trace contextRef="#ctx0" brushRef="#br0" timeOffset="16671.4722">3702 3665,'19'0,"-1"0,1 0,0 0,-1 0,1 0,-1 0,1-19,0 19,-19-18,18 18,1 0,-1 0,1 0,0-19,-1 19,19 0,-18-19,18 19,-18 0,37 0,-38 0,19 0,-18 0,18 0,-18 0,-1 0,1 0,18 0,0-18,19 18,0 0,18 0,-18 0,19 0,-20 0,20 0,-38 0,-18 0,-1 0,1 0,0 0,-1 0,1 0,18 0,19 0,0 0,-1 0,1 0,-19 0,-18 0,18 0,-18 0,-1 0,57 0,-19 0,37 0,18 0,-18 0,-18 0,55 0,-56 0,1 0,-1 0,1 0,-20 0,1 0,-19 0,1 0,36 0,-37-19,19 19,18 0,-18 0,0 0,19 0,-20-18,20 18,-38 0,0 0,19 0,-37 0,-1 0,1 0,18 0,0 0,19 0,-19 0,19-19,18 19,1 0,36 0,-18-19,38 19,-57 0,38-18,-38 18,-18 0,18 0,-18-19,-19 19,19 0,0 0,18 0,38 0,0 0,18 0,19 0,0-18,37 18,-75 0,1 0,-38 0,-37 0,-18 0,0 0,-1 0,57 0,18 0,-37-19,37 19,-38 0,1 0,-37 0,-1 0,-18-19,19 19,37 0,0 0,18 0,19 0,-37 0,55 0,-18 0,-18 0,-1 0,-37 0,1-18,-20 18,1 0,0-19,-1 19,19 0,1-18,-1-1,0 19,19 0,-38 0,1 0,0 0,-1 0,1 0,-1 0,1 0,0 0,18 0,19 0,-1 0,20 0,-1 0,38 0,-19 0,-19 0,1 0,18 0,-37-19,-1 19,1 0,0 0,0 0,18 0,-18 0,18 0,1 0,55 0,-18 0,18 0,-56 0,38 0,-19 0,-19 0,-18 0,19 0,18 0,-56 0,19 0,-1 0,1 0,19 0,36 0,19 0,19 0,-37 0,74 0,-74 0,18 0,-19 0,-55 0,0 0,-37 0,74 0,-37 0,37 19,-38-19,38 0,-37 19,0-19,0 18,-38-18,20 0,-1 0,-19 0</inkml:trace>
  <inkml:trace contextRef="#ctx0" brushRef="#br0" timeOffset="17535.7427">15515 3144,'19'0,"18"19,0-19,-18 18,18 1,19-1,-19 1,19 18,0-18,37-1,-19 20,-18-20,37 1,-37-19,-38 0,1 0,-19 18,0 20,0-20,-37 1,18 37,-18-38,-19 19,0 38,-18-19,-19 0,37-38,0 19,19-18,0-19,18 19,19-38</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4:23.157"/>
    </inkml:context>
    <inkml:brush xml:id="br0">
      <inkml:brushProperty name="width" value="0.05292" units="cm"/>
      <inkml:brushProperty name="height" value="0.05292" units="cm"/>
      <inkml:brushProperty name="color" value="#FF0000"/>
    </inkml:brush>
  </inkml:definitions>
  <inkml:trace contextRef="#ctx0" brushRef="#br0">2251 12371,'37'0,"19"0,0 0,18 0,19 0,56 0,-19 0,19 0,0 0,18 0,19 0,-18 0,37 0,36 0,-17 0,-1-18,19 18,-19-19,-18 19,-38-37,-37 37,-37 0,-18 0,-38 0,0 0,-18 0,-1 0,20 0,-1 0,37 0,1 0,55 0,19-19,18 19,0 0,-18 0,19-18,-57 18,1 0,-38 0,1 0,-38 0,0-19,0 19,19 0,-37 0,18 0,0-18,0 18,1 0,-20 0,1 0,18 0,-18 0</inkml:trace>
  <inkml:trace contextRef="#ctx0" brushRef="#br0" timeOffset="2295.9928">10083 2828,'19'0,"37"18,-1-18,20 0,-1 0,1 0,-1-18,19-19,37-19,0-19,19 1,19-38,-57 38,-18 18,0 0,0 0,-74 38,0-1,-1 19,-18-18</inkml:trace>
  <inkml:trace contextRef="#ctx0" brushRef="#br0" timeOffset="4056.1665">9748 12223,'19'0,"-1"0,1 0,37 18,18-18,1 0,55 19,-37-19,56 0,18 0,-18 0,56 0,-1 0,-18 0,19-19,-38 1,38-20,-19 20,-18-1,18-18,-56 18,-19 1,1 18,-19-19,74 0,-92 19,18 0,19-18,-38 18,-18 0,18 0,-37 0,1 0,-1 0,-19 0,-18-19,19 19</inkml:trace>
  <inkml:trace contextRef="#ctx0" brushRef="#br0" timeOffset="27895.659">15925 12167,'37'0,"37"0,-18 0,18 0,1 0,36 0,1 0,0 0,-38 0,19 0,19 0,18 0,-18 0,18 0,0 0,0 0,-37 0,0 0,-18 0,36 0,-18 0,-18 0,36 0,-55 0,37 0,-18 0,18 0,18 0,-18 0,19 0,0 0,18 0,-19-19,20 19,17 0,-36-19,18 19,1-18,-1 18,19-19,-19 1,19-1,-38 0,1 1,37-19,-56 18,37 0,-56 19,38-18,-38-1,19 1,0 18,0 0,0 0,-18 0,-1-19,1 19,-19 0,18 0,38 0,-19 0,0 0,18 0,-36 0,-1 0,38-19,-38 19,-18-18,-19 18,0 0,1 0,-1-19,0 19,-18 0,18 0,19-18,-19 18,0 0,-18 0,-1 0,19 0,-18 0,0 0,-1 0,19 0,1 0,-1 0,19 0,-19 0,-19 0,1 0,0 0,-1 0,1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5:32.237"/>
    </inkml:context>
    <inkml:brush xml:id="br0">
      <inkml:brushProperty name="width" value="0.05292" units="cm"/>
      <inkml:brushProperty name="height" value="0.05292" units="cm"/>
      <inkml:brushProperty name="color" value="#FF0000"/>
    </inkml:brush>
  </inkml:definitions>
  <inkml:trace contextRef="#ctx0" brushRef="#br0">9990 11181,'19'0,"-1"0,38 0,0 0,0 0,18 0,-18 0,18 0,19 0,-37 0,19 0,-1 0,-18 0,0 0,-19 0,0 0,19 0,0 0,-1 0,20 0,37 0,18 0,-19 0,20 0,-1 0,-19 0,1 0,-38 0,38 0,-56 0,-19 0,0 0,-18 0,0 0,-1 0</inkml:trace>
  <inkml:trace contextRef="#ctx0" brushRef="#br0" timeOffset="935.6402">14529 11255,'19'0,"55"0,1 0,74 19,37-19,0 0,74 18,-37-18,19 0,-19 0,-37 0,-37 0,-18 0,-76 0,-17 0,-20 0</inkml:trace>
  <inkml:trace contextRef="#ctx0" brushRef="#br0" timeOffset="5272.209">9804 12241,'19'0,"-1"19,19-19,-18 0,37 18,18 1,19 18,0-37,38 19,-1-19,37 18,19-18,0 19,19-19,0 0,-1 0,1 0,18 0,-18 0,18 0,-37 0,19 0,-38 0,-18 0,-19 0,0 0,-74 0,-19 0,1 0,-20 0,-18-19,56 19,0 0,-19 0,-18-18,-1 18</inkml:trace>
  <inkml:trace contextRef="#ctx0" brushRef="#br0" timeOffset="8968.7165">2493 3870,'-19'0,"1"0,-1 0,0 0,1 0,-1 0,1 0,-1 0,19 18,-19 1,1-1,-1 1,1 0,18 36,0-36,-19 0,0 18,19-19,0 1,0 18,0 0,0 19,19 0,-19-37,37 18,-18 0,18 0,0 0,0-37,19 19,19 0,-57-19,1 0,-1 0,1 0,0 0,-1-38,1 1,-19 19,19-20,-19 1,0 0,18 0,-18 0,19-1,-19 1,0 0,18 18,1-18,-19 19,0-1,0 0,0-18,0 19,0-1,0 0,0 1,-37-1,18 19,1 0,-1 0,0 0,1 0,-1 0,0 0,1 0,-1 0,1 19,-1-19,0 0,19 18</inkml:trace>
  <inkml:trace contextRef="#ctx0" brushRef="#br0" timeOffset="10392.5822">2511 4521,'0'0,"-37"0,19 0,-20 0,1 0,0 0,18 0,-36 37,17-19,-36 20,37-1,-38 37,1-37,55 19,1-37,-19 18,18 0,19 19,0-19,0 1,0 17,0 1,0 0,0 0,0 0,0-1,0 1,0-37,0 18,0 19,19-38,18 38,0-19,19 38,37-19,-19-19,19 0,19 0,-38-18,1 0,-1-19,-37 0,-18 0,0 0,-1 0,1-38,-1 1,1 0,-19-19,0 0,19 19,-1-19,-18 19,19-19,-19 19,18 0,1 0,0-1,-19-17,18 17,19-17,-37 36,0-37,0 38,0-20,0 20,0-1,0-18,0 0,0 18,0-18,0 18,-18 1,-19-38,18 37,-18 1,0 18,37-19,-19 19,0 0,19-19,-18 19,-1-18,19-1,-18 19,-1 0,0 0,1-18,-1 18,0 0,19-19,-18 19,-1-19,1 19,-1-18,19-1,-19 1,1-1,-1 0,19 1</inkml:trace>
  <inkml:trace contextRef="#ctx0" brushRef="#br0" timeOffset="11105.1894">2325 5507,'0'0,"38"-19,-1 0,0 1,19 18,-38 0,20 0,-20 0,19 0,-18 0,18 18,-18 1,18 18,19 19,0 0,18 18,-18 1,0-1,-19 19,19 19,-19-56,37 55,-55-74,18 19,0-19,1-18,-1-19,-19 19,1-19,0 0,-1-56,1 19,-1-19,1 19,-19-1,0-17,0 36,0-37,0 38,0-1,0 0,-37 1</inkml:trace>
  <inkml:trace contextRef="#ctx0" brushRef="#br0" timeOffset="12488.0817">2660 3851,'-18'0,"18"-19,0-18,0 0,-19 0,19 18,0-18,0-19,-19 19,19 0,0 18,0-18,0 18,19 1,0 18,-19-19,18 19,1 0,-19 19,0 18,19 0,-19-18,0 18,0 0,0 19,0-38,18 1,-18 18,0 1,0-20,0 1,0-1,0 1,0 0,0-1,0 1,19-1</inkml:trace>
  <inkml:trace contextRef="#ctx0" brushRef="#br0" timeOffset="13464.1929">2288 3907,'19'-19,"-19"-18,0 0,0 18,0-18,0 0,0 18,0-37,-19 38,19-1,-18-18,-1 18,19 1,-19 18,1-19,-1 19,19-19,-18 19,-1 0,0 0,1 0,18 19,0 0,0-1,0 1,0-1,-19 20,19-1,0 37,0-18,0 0,0-37,0 36,19-36,-1 0,1-1,0-18,-1 0</inkml:trace>
  <inkml:trace contextRef="#ctx0" brushRef="#br0" timeOffset="14449.3814">2660 4446,'38'0,"55"0,0 0,18 0,-36 0,-20 0,-17 0,-20 0,1 0,-38 0</inkml:trace>
  <inkml:trace contextRef="#ctx0" brushRef="#br0" timeOffset="14944.1946">2753 4465,'19'0,"37"0,-38 0,1 0,0 0,18 0,-19 0,1 0,0 0,-1 0</inkml:trace>
  <inkml:trace contextRef="#ctx0" brushRef="#br0" timeOffset="15513.1891">2474 4297,'0'0,"19"0,-1 0,1 0,0 0,36 0,-17 0,-1 0,19 0,0 0,-1 0,20 0,-19 0,-1 0,-36 0,0 0,-1 0,-55 19</inkml:trace>
  <inkml:trace contextRef="#ctx0" brushRef="#br0" timeOffset="16105.1694">2363 4372,'0'-19,"-19"19,-74 0,-19 0,-18 0,37 0,19 19,-1-1,38-18,37 19,56-19,-37 0,-1 0,1 0</inkml:trace>
  <inkml:trace contextRef="#ctx0" brushRef="#br0" timeOffset="16648.7255">2381 4428,'0'0,"-37"0,-37 37,36 0,-36 19,-19 0,0 18,-19-18,57-38,17 20,20-38,36 0,-18-19</inkml:trace>
  <inkml:trace contextRef="#ctx0" brushRef="#br0" timeOffset="21784.6328">16055 3590,'0'19,"0"0,0-1,0 1,18-1,-18 1,19 0,0-19,-1 0,19 18,-18-18,0 19,18-19,-19 0,1 0,-19-37,19 37,-19-19,0 0,0 1,0-1,0 1,0-1,0 0,0 1,0-1,0 1,-19-1,19 0,-19 1,1 18,18-19,-19 19,1-18,-1-1,0 19,1 0,-1 0,1 19,-1-1,0 1,1-19,18 18,0 1,0 0,18-19,1 0</inkml:trace>
  <inkml:trace contextRef="#ctx0" brushRef="#br0" timeOffset="23096.7759">16204 3795,'-19'0,"0"0,19 37,-18 1,18-20,0 19,-19-18,19 0,0-1,0 19,0 1,0-20,0 1,19-19,-19 18,18 1,1 0,0-19,-1 0,38 18,-19 1,0-19,-18 0,18 0,1 0,-20 0,1 0,-1 0,1 0,0-19,-1 1,-18-20,0 20,19-19,-1 18,-18 0,0-18,0 19,0-20,0 20,-18 18,18-19,-19 19,1 0,-1 0,0 0,1 0,-1 0,1 0,-1 0,-18 0,-1 0,20 0,-19 0,18 0,0 0,19-18,19 18,37 18</inkml:trace>
  <inkml:trace contextRef="#ctx0" brushRef="#br0" timeOffset="24456.6454">16576 4037,'37'0,"-37"37,19-37,-1 0,-18 19,19-19,-1 18,1-18,0 0,-1 0,-18-18,0-19</inkml:trace>
  <inkml:trace contextRef="#ctx0" brushRef="#br0" timeOffset="25296.6854">16259 3553,'-37'19,"19"18,-1-18,0-1,1 1,-1-1,19 1,-18-19,55 0,19 0</inkml:trace>
  <inkml:trace contextRef="#ctx0" brushRef="#br0" timeOffset="25680.6791">16371 3590,'19'0,"-1"0,20 38,17 17,20-17,-19-38,37 37,-56-37,-19 19,-36-19,-19 0</inkml:trace>
  <inkml:trace contextRef="#ctx0" brushRef="#br0" timeOffset="26296.5987">16148 3683,'0'19,"37"-19,-18 19</inkml:trace>
  <inkml:trace contextRef="#ctx0" brushRef="#br0" timeOffset="38407.5714">16334 4335,'0'18,"0"1,0-1,0 1,0 0,18-19,-18 37,19 37,0 19,-1-37,1 0,-19 0,19 18,-1 1,1 18,-1-19,20 38,-1-38,-19 19,20-19,-1 1,-19-19,-18-19,38 19,-20-19,-18 37,19-18,-1-37,1 37,-19-19,19 0,-19 0,18-18,-18-1,0 1,0 0,0-1,19 1,-19-1,0 20,18-20,-18 1,0-1,0 1,0 0,0-1,-18 1,-1-1,-18 20,0-20,-56 19,37-18,-56 18,19-18,-18-1,18 1,-19 0,-18-1,-19 1,37 18,-18-18,-19-1,19 19,37-18,-37 0,0-1,-1 1,1-1,19 1,18-19,-19 19,19-1,-37-18,-1 19,57-19,0 19,-1-19,-18 0,37 0,1 0,17 0,1 0,0 0,0 0,0 0,-1 0,1 0,0 0,18 0,-18 0,0 0,0 18,18-18,-18 19,-19-1,0-18,19 0,0 19,0-19,-19 19,19-19,-19 0,0 0,0 0,0 0,1 0,-20 0,1 18,18-18,-18 0,18 0,37 19,-18-1,18 1,-18-19,18 0,1 19,-19-19,18 18,0-18,-18 0,19 0,-1 0,-18 19,0-19,-19 0,19 18,-19-18,0 0,0 0,0 19,1 0,17-1,-17-18,-1 0,19 19,-1-19,1 18,0 1,-19-19,19 19,0-1,-1 1,1-19,-19 18,38 1,-1-19,-18 0,18 19,-18-1,19 1,-75-1,37 1,0 18,-18-37,-19 37,18-18,-18 18,19-18,-1-1,-18 1,37-19,1 0,17 0,1 0,0 0,0 0,18 0,1 0,-1 0,-18 0,0 0,-19 0,-19 19,1-19,0 0,-38 0,19 18,18-18,-36 19,36-19,1 0,-38 18,75-18,-37 0,37 0,-38 0,19 0,19 0,-19 0,38 0,-19 0,-1 0,20 0,-19 0,-1 0,-17 0,17 0,-18 0,1 0,-1 0,19 0,-1 0,1 0,0 0,18 0,-36 0,17 0,-17 0,-20 0,1 0,-19 0,-19 0,19 0,-18 0,36 0,1 0,18 0,-19 0,20 19,17-19,1 0,0 0,18 0</inkml:trace>
  <inkml:trace contextRef="#ctx0" brushRef="#br0" timeOffset="39377.6792">7051 7441,'-19'0,"1"0,-57 38,19-20,0 1,-55 18,-19 19,-1-19,1 0,19 0,-20 1,57-1,-19-19,56 1,18-19,1 0,18 19,18-19,19 37,19-19,19 20,-1-1,75 19,-38-38,38 1,-19 0,-55-1,-19 1,-38-19,-36 0,-1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6:46.829"/>
    </inkml:context>
    <inkml:brush xml:id="br0">
      <inkml:brushProperty name="width" value="0.05292" units="cm"/>
      <inkml:brushProperty name="height" value="0.05292" units="cm"/>
      <inkml:brushProperty name="color" value="#FF0000"/>
    </inkml:brush>
  </inkml:definitions>
  <inkml:trace contextRef="#ctx0" brushRef="#br0">10660 3814,'-19'18,"-18"20,0-1,-38 19,1 18,0-37,-57 38,1-20,18 20,19-19,19-1,37-36,18 18,1-37</inkml:trace>
  <inkml:trace contextRef="#ctx0" brushRef="#br0" timeOffset="1368.5048">10325 8111,'0'-18,"0"-20,-19-17,19 17,-37-18,19 1,-1 17,-18 20,18-19,1-1,18 20,-19-1,0 1,19-1,-18 19,-1-19,1 19,18-18,-19 18,-18-37,-1 18,1 0,0 1,18-19,1 18,-1 0</inkml:trace>
  <inkml:trace contextRef="#ctx0" brushRef="#br0" timeOffset="3119.627">15664 4669,'-37'38,"18"-20,-18 19,0-37,-19 56,-37 0,19-19,-38 19,19-37,-19 37,1-1,36-17,-18 17,38-36,36 0,0-1,1-18,18 19</inkml:trace>
  <inkml:trace contextRef="#ctx0" brushRef="#br0" timeOffset="16727.913">2195 11497,'19'19,"18"-1,0 19,0-37,38 19,36-19,38 0,37 0,38 0,-1 0,-37-37,-37 0,-38-1,1 1,-56 0,-38 18,20 1,-38-1,18 1,-18-1</inkml:trace>
  <inkml:trace contextRef="#ctx0" brushRef="#br0" timeOffset="18879.9998">2884 12353,'18'0,"1"0,-1 0,1 0,0 0,-1 0,1 0,18 0,0 0,0 0,1-37,-1 37,0-19,-18 0,-1 19,1 0,-19-18,18 18,1 0,0 0</inkml:trace>
  <inkml:trace contextRef="#ctx0" brushRef="#br0" timeOffset="26576.4085">17059 5042,'0'0,"-18"0,-1 0,-18 0,0 0,0 0,18 0,0 0,1 0,-1 0,1 0,-1 18,0 19,1-18,18 37,-37-19,18 19,19 0,-37-1,18 38,1-37,18 0,-19 0,0 0,19-19,0 0,0 0,0 19,0-19,19-18,0 18,-1-18,1-1,-1 20,20-20,-1 1,-19-1,38 1,-19 0,1-1,17-18,-17 0,17 0,-17 0,-1 0,19-18,-1-20,-36 20,18-1,0-18,-18 18,0-18,-1 19,19-20,-18-17,0 17,-1 1,1-19,-19 0,0 19,19-19,-19 19,0-37,0-1,-19 20,-37-38,0 37,19 0,-19 0,19 0,0 1,0 36,-1 0,1-18,19 19,-1 18,0-19,1 19,18-19</inkml:trace>
  <inkml:trace contextRef="#ctx0" brushRef="#br0" timeOffset="1.09445E6">9209 3944,'0'19,"0"55,0-18,0 18,0 19,18-18,-18-20,0 20,0-19,0 18,19-37,-19 0,0-18,0 18,0-18,0-1,0 1,19 0,-19 18,0 0,0 0,0 1,0 17,0 1,0-19,0 1,0-20,0 19,18-74,19-19,-18 19,18-19</inkml:trace>
  <inkml:trace contextRef="#ctx0" brushRef="#br0" timeOffset="1.09771E6">13897 5116,'0'56,"0"-19,0 0,0 0,0-18,0 55,0-55,0 37,0-19,0 19,0-19,0-18,0 18,0 0,0-18,0-1,0 1,0-1,18 1,-18 0,0-1,0 1,0 0,0-1,0 1,0 18,0 0,0-18,0-1,0 1,0 18,0-18,0-1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28:12.861"/>
    </inkml:context>
    <inkml:brush xml:id="br0">
      <inkml:brushProperty name="width" value="0.05292" units="cm"/>
      <inkml:brushProperty name="height" value="0.05292" units="cm"/>
      <inkml:brushProperty name="color" value="#FF0000"/>
    </inkml:brush>
  </inkml:definitions>
  <inkml:trace contextRef="#ctx0" brushRef="#br0">5897 7125,'0'19,"0"-1,0 1,0 0,0-1,0 1,0-1,0 1,0 37,0-38,0 20,0-1,0 0,0 0,0 19,0-19,0 0,0 1,0-20,0 19,0 1,0-1,0 0,0 0,0-18,0 37,0-38,0 20,19-20,-19 19,19-18,-19 18,0 0,18-18,-18 18,19-18,-19 18,0 0,0-18,18-1,1 20,-19-1,0 0,0 0,19-18,-19 18,18 0,-18-18,0 18,19 0,-1 0,1-18,-19 18,19 0,-1-37,-18 38,0-1,37-19,-37 20,19-1,18 19,-18-19,-1-18,1 18,-19 0,19-18,-1 18,-18 0,19 0,-1 0,1 19,0 0,-1 0,1 0,-1-1,20-17,-20 17,19 1,-18-37,-19-1,19 1,-19 0,18-1,1-18,-19 19,18-1,1 1,-19 0,19-19,-19 18,18 1,-18-1,19 20,-19-20,18 1,1 18,0 0,-1-18</inkml:trace>
  <inkml:trace contextRef="#ctx0" brushRef="#br0" timeOffset="1336.4049">6511 9916,'19'0,"-19"18,18 19,1-18,0 0,-19-1,18 1,-18 0,19-1,-1-18,-18 19,19-19,0 0,18 0,0 0,-18 0,18 0,-19 0,20 0,-20 0,20 0,-20-19,19 19,-18-18,-19-1,19 19,-19-19,18 19,1-37,-19 18,0 1,0-1,0 1</inkml:trace>
  <inkml:trace contextRef="#ctx0" brushRef="#br0" timeOffset="3727.7719">6827 10492,'19'-18,"0"18,-1 0,20 0,36 0,-18 0,18 0,1 0,-20 18,20-18,-19 0,-1 0,-17 0,-1 0,-19 0,20 0,-1 0,-19 0,38-18,-37 18,37 0,-19 0,19 0,-1 0,1 0,0 0,0 0,0 0,0 0,18 0,-18 0,18 0,1 0,-1 0,38 0,-19 0,37 0,-19 0,1 0,37 0,-19 0,0-19,-37 19,-18-18,-1 18,19-19,-37 0,0 19,-38-18,20-1,-1 1,0 18,-18 0,18 0,19-19,-19 19,0-19,-18 19,18 0,-18 0,36 0,38 0,38 0,17-18,1 18,-19 0,19 0,-74 0,-19 0,-38 0,38 0,18 0,-18 0,19-19,-20 1,-36 18,0 0,-1 0,-18-19,19 19</inkml:trace>
  <inkml:trace contextRef="#ctx0" brushRef="#br0" timeOffset="6609.5675">6865 10455,'0'19,"0"-1,0 1,0 0,0-1,0 19,0 1,0 17,0 1,0-37,0 37,18-19,-18 0,0 0,19 0,-19 1,0-20,0 19,0-18,0 0,0-1,19 20,-19-20,18 38,1-19,-19 0,18 1,1-1,-19-19,0 20,0-20,19-18,-19 19,18-19,-18-19,0-18,-18 18,-1-36</inkml:trace>
  <inkml:trace contextRef="#ctx0" brushRef="#br0" timeOffset="8055.8043">6697 10381,'0'18,"-18"1,-20 0,1-1,0 19,-19-18,-18 18,18 0,-56 19,38-19,-38-18,19 18,19 0,0-18,18 0,18-1,20 1,-19-19,-1 18,1-18,0 19,-19 0,19-19,-37 0,-19 18,18-18,1 0,18 0,-18 0,18 0,0 0,0 0,19 0,18 0,-18 19,18-19,19 18,-55 1,17 0,1-19,19 18,-20 1,20-19,-1 0,1 18,-20 1,1-19,0 0,18 0,19 19</inkml:trace>
  <inkml:trace contextRef="#ctx0" brushRef="#br0" timeOffset="10744.4775">3553 11069,'0'19,"0"-1,0 20,0-20,0 19,0-18,0 0,19-1,-1-18,-18 19,19-19,0 0,18 0,-37-19,37-18,-18 18,-1 1,1-19,0 18,-1-18,-18 18,19 19,-19 37,0-18,18 0,1 18,0-19,-19 1,18-19,1-19,-1-18,-18-19,0 19,19-19,-19 19,19 0,-19 18,18-18,-18 18,0 57,0 17,56 20,18-1,57 38</inkml:trace>
  <inkml:trace contextRef="#ctx0" brushRef="#br0" timeOffset="12007.8169">6827 11646,'0'18,"19"57,-19-19,19-19,-19 0,0-18,0-1,18 1,-18-1,19-36,18-1,-18-18,-1 18,38-36,-37 55,-1-19,20 0,-20 19,1 19,-1 0,-18-1,19 1,-19-1,0 1,0 0,0-1,-19 1,1-1,-19 1,18-19,-18 19,18-19,1 0,-1 0</inkml:trace>
  <inkml:trace contextRef="#ctx0" brushRef="#br0" timeOffset="13960.1408">12353 10195</inkml:trace>
  <inkml:trace contextRef="#ctx0" brushRef="#br0" timeOffset="41448.1177">15813 10027,'0'0,"-19"0,1 0,-1 0,-18 0,18 0,1 0,-19 0,-1 0,20 0,-1 0,1 0,18 38,18-20,-18 1,19 18,-1-18,-18 18,19-37,-19 18,19 1,-19 0,18-1,1 38,-1-19,20-18,-1 37,-19-38,20 1,-38 18,18-37,-18 19,0-1,0 1,0-1,-18-18,-1-18,19-1,-19-18,19 0,0 18,0-18,0 0,0 0,0 18,0 0,0-18,0 0,19 18,0-18,-1 37,-18-18,0-1,19 19</inkml:trace>
  <inkml:trace contextRef="#ctx0" brushRef="#br0" timeOffset="42265.2817">16166 10046,'-18'0,"18"19,0-1,0 1,0-1,0 1,0 0,18-1,20 1,-1-19,0 18,-18-18,18 19,-19-19,1 19,-19-1,19 1,-19-1,0 1,18 0,-18-1,0 1,0-1,0 1,-18-19,-1 0,0-19,-18 1,19-1,18-18,0 18,0 1,-19 18</inkml:trace>
  <inkml:trace contextRef="#ctx0" brushRef="#br0" timeOffset="42655.9537">16222 10046,'19'0,"-1"0,38-19,0 1,37-1,-18 19,55-19,-37 1,0 18,-37 0,-56-19,18 19,-36 0,-20 0,-17 19,-1 18</inkml:trace>
  <inkml:trace contextRef="#ctx0" brushRef="#br0" timeOffset="45183.5144">19069 9878,'0'0,"-38"-37,1 0,-19 18,1 1,-1-1,19 19,-1 0,20 0,-1 0,1 0,18 19,-19 18,19-18,0-1,0 1,0 37,0-38,0 1,19 18,18-18,-19 18,20-37,-1 37,56-18,-37-19,-19 18,0 20,-18-38,18 18,-37 1,18-1,-18 1,0 0,0-1,0 38,0-19,0-18,0 18,0-18,0 36,0-36,-18-19,-1 37,1-37,-1 0,0 0,1 0,18-18,0-38,0 0,0 0,0 0,0 19,0 0,37 0,-37 0,37-1,-18 20,18-19,0 18,38-18,-1 18,-18 0,18-18,1 19,18-1,-37 0,-38 19,1 0,-1 0,-18 19,0 18,0 0,0-18,-18 0,-1 18,19-18,0-1,0 19,0-18,0 0,0-1,19 1,-1-19,1 0,0 0,-1 0,1 0,-1 0,-18-19,0 1,0-1,0 0,0 1,0-19,-18 37,-1-19,19 0,-18 1,-1 18,19-19,-19 19,19-19,0 1,-18 18,-1 0,19-19,19 19,-1-18,-18-1,-18 19,-1 0</inkml:trace>
  <inkml:trace contextRef="#ctx0" brushRef="#br0" timeOffset="48407.6432">15980 10864,'93'-55,"-18"17,-19 38,18-37,19 19,-37-1,-19 0,-18 19,-19-18,18 18,-18-19,19 19,0 0,-1 0,-55 19,18-1,-36 1,36 0,-37-1,0 1,0-19,1 18,-1-18,19 0,-1 0,57 0,93-18,18-1,19 1,37-1,-75 0,1 19,-56 0,-38 0,1 0,-38 0,-18 0,19 0,-20 0,20 19,-1 0,1-19,-20 0,20 0,-19 0,18 18,0-18,1 0,-19 0,18 0,-18 0,0 0,-1 19,1-19,0 0,18 0,-18 0,74 0,19-37,0 18,-19 19,-18 0,-19-19,-19 19,-55 38,-57-1,-36 0,0 0,-38-18,75-1,18 1,56-19,56 19,-18-19,36 0,38-19,0-37,37 19,19 0,-57 37,-17 0,-20-19,1 19,-38 0,19 19</inkml:trace>
  <inkml:trace contextRef="#ctx0" brushRef="#br0" timeOffset="50216.3972">16520 11050,'0'56,"19"0,-1 0,-18 0,19 0,-1-1,1-36,18 37,0-38,-37 1,19-19,0 0,-1 0,1 0,37 19</inkml:trace>
  <inkml:trace contextRef="#ctx0" brushRef="#br0" timeOffset="51200.9663">17841 11330,'-19'0,"1"0,-20 0,1 0,0 0,18 0,-18 18,19 1,-1-1,19 1,-19 0,19-1,0 1,0-1,0 1,0 0,38-19,-1 18,0 1,37-19,-18 18,-19-18,-18 19,0-19,-19 19,18-1,-18 1,0-1,0 1,19 0,-19 18,0-19,-19 38,1-37,-1-1,0 20,1-20,18 1,-19-19,1 0,18 18,-19-18,19-18,0-1,0 1,0-1,0 0,0-18,19 0,-19 18</inkml:trace>
  <inkml:trace contextRef="#ctx0" brushRef="#br0" timeOffset="51727.9428">17897 11311,'18'0,"19"0,1 0,-1 0,0 0,-18 0,-1 19,1-19,-1 18</inkml:trace>
  <inkml:trace contextRef="#ctx0" brushRef="#br0" timeOffset="53383.6155">19236 10734,'-19'37,"1"-18,18 0,-19-1,1 38,-1-19,-37 19,38 18,-38-18,19 0,-38 19,38-38,-19 37,-18-18,37 0,-19-19,-19 19,19 0,1-19,17-19,20 20,-19-20,18-18,0 19,75-75,0 19,18 0,1-19,-1 19,19-19,-37 19,-19 18,-37-18,19 37,-19-19,0 1,0-1,19 19,-1-37,1 0,-1 37,1-38,-19 20,19-1,-1-18,-18 18,0 1,19-20,-1 20,-18-1,0 1,19 18,-19-19,0 0,0 1,19 18,-19-19,0 1,0-1,18 19,-18-19,19 19</inkml:trace>
  <inkml:trace contextRef="#ctx0" brushRef="#br0" timeOffset="57312.4167">18083 10902,'-19'0,"-18"0,18 0,1 0,-1 18,-18 1,0-1,-38 38,-18 0,-56 0,-18-19,18 19,19-19,18 0,1 1,55-20,19-18,18 19,0 18,19 19,-18 18,-1 1,19-1,-18 0,-1 38,0-38,19 1,0 18,0-37,0 0,0-1,19-17,-19-1,19-19,18 20,-19-20,20 1,-1-1,19 1,-19 18,-19-37,38 0,0 0,0 0,55 0,1 0,18 0,19 0,-37 0,18 0,0 0,-55 0,-20 0,-36 0,18 0,-37-18,19-1,-19 0,0 1,0-1,18-18,1 18,-19 1,0-19,19 18,-1-18,-18 0,19-19,-19 18,0 1,0 0,0 0,0 0,18-19,-18 19,0-1,0 1,0-19,0 19,0 0,0 0,-18 0,18-1,-19 38,19-18,0-1,0 1,0-1,-18 19,18-37,-19 18,0 1,19-1,0 0,-18 1,-1-1,19 1,0-1,0 0,-18 19,18-18,-19 18,19-19,0 1,0-1,-19 0,19 1,0-1,0 1,0-1,-18 19,18-19,-19 1,19-1,0 0,0 1,0-19,0 18,0-18,0 18,0-18,-18 18,18 1,0-1</inkml:trace>
  <inkml:trace contextRef="#ctx0" brushRef="#br0" timeOffset="61888.4043">21245 9246,'-18'-19,"-1"19,19 19,0 0,0-1,0 1,0-1,37 1,19 0,0-19,-19 0,0 0,0 18,1-18,-20 19,1-19,-1 0,-18 18,0 1,0 0,0 18,0 0,0 0,0 19,0-19,0 0,0 1,0-20,0 1,0-1,0 1,-37-19,19 0,-1 0,0 0,19-19,-18 19,18-18,0-1,0 1,0-1,0 0,18-18</inkml:trace>
  <inkml:trace contextRef="#ctx0" brushRef="#br0" timeOffset="62551.7594">21450 9079,'0'0,"74"-19,-55 0,37 19,-19-18,19 18,-19 0,-18 0,36 0,-36 0,0 0,-1 0,1 0,-1 0,1 0,0 0</inkml:trace>
  <inkml:trace contextRef="#ctx0" brushRef="#br0" timeOffset="63247.5533">22064 9004,'-19'0,"19"19,-18 18,-1 19,0 0,1 18,-1-18,19 18,0 1,0-1,37 19,1-37,-20 18,19-55,19 18,-37-37,18 0,-18 0,18 0,-19-19,1-18,0-37,-1 37,-18-19,0 0,0 0,0 19,0-19,0 19,0 0,0-19,0 37,-18-18,18 19,-38-20,20 1,-38 19,0 18,19-19,0 0,18 19,1 0,-1 0,19 19,37 0,-18-19,-1 0</inkml:trace>
  <inkml:trace contextRef="#ctx0" brushRef="#br0" timeOffset="65736.0125">21468 10269,'-18'37,"-19"19,18-19,-18-18,37 18,-37 19,18-19,0-18,1 18,18-18,0-1,0 1,0-1,0 1,0 0,18-19,1 18,18-18,-18 0,18 19,-18-19,18 0,-19 0,1 0,0-19,-19 1,0-1,0 0,0 1,0-1,0 1,0-1,0 0,0 1,0-19,-19 18,0 0,1 1,-1 18,1 0,-1 0,0 0,19 37,0-18,0 18,0-19,0 1,0 0,0-38,0 0,0 1,19 18</inkml:trace>
  <inkml:trace contextRef="#ctx0" brushRef="#br0" timeOffset="70063.5168">23217 10567,'19'0,"18"0,37 0,-18 0,19 0,-20 0,1 0,-19 0,-18 0,0 0,-19-19</inkml:trace>
  <inkml:trace contextRef="#ctx0" brushRef="#br0" timeOffset="70704.8151">24036 10139,'0'0,"0"19,0-1,0 1,0-1,0 1,0 0,18-1,20 1,-1-1,0-18,-37 19,19-19,-19 19,18-1,-18 1,0-1,0 1,0 0,0-1,-37-18,18 0,-18 0,0 0,0 0,18-18,1 18,18-19,0 0</inkml:trace>
  <inkml:trace contextRef="#ctx0" brushRef="#br0" timeOffset="71015.966">24110 10065,'0'0,"19"0,37 0,37 0,-19 0,0 0,-18 0,0 0,-37 0,-57 18,1-18</inkml:trace>
  <inkml:trace contextRef="#ctx0" brushRef="#br0" timeOffset="74015.9472">16706 12074,'19'18,"-19"19,18-18,-18 0,0-1,0 1,19 0,-19-1,0 1,0-1,37-18,-37 19,19 0,36-1,-36 1,18-19,0 0,1 0,17 18,-17-18,-1 19,0-19,19 0,0 0,18 0,19 0,37 0,19 0,-19-19,-18 1,37-19,-75 18,38-18,-56 18,-1 1,1 18,-37-19,-1 19,20-19,-20 19,38 0,19-18,36 18,19-19,1 0,17 1,-36 18,55-19,-74 1,1-1,-20 19,-18-19,-19 1,-18 18,18 0,0-19,0 19,0 0,38-18,74 18,-1 0,38 0,1 0,-20 0,19 0,-56 18,-55 1,-57-19,1 18,-1-18,57 0,18-37,0 19,37-20,38 1,-20-19,20 19,-1 0,-18 0,-19 0,1 18,-1 19,0-19,19 19,-38 0,-36 0,-1 0,-37 0,-18 19,0-19,-1 19,1-1,-1-18,-18 19,19-19,0 0,-1 0,38-56,37-56,37-18,-18-37,0 18,-1-19,-36 1,-1 37,-18 18,-38 56,1 1,-19 36,0 0</inkml:trace>
  <inkml:trace contextRef="#ctx0" brushRef="#br0" timeOffset="76136.4919">14920 12985,'0'-18,"19"18,-19-19,0 0,0 1,0-19,0 18,-19 0,0 1,-18 18,0 0,18 0,-18 0,19 0,-1 0,-18 18,0 20,18-20,0 19,1-18,18 0,-19 18,19-19,0 1,-18 37,18-19,0-18,0 18,0 0,18 0,-18-18,37 18,-18 0,18-18,19 18,18-18,-18-19,0 0,0 0,-19 0,-18 0,18-37,-19 37,1-38,-19 20,0-1,0 1,0-1,0 0,0 1,0 36,0 1,0 0,0-1,0 19,0-18,0 0,19-1,18-18,-19 0,1 0,18 0,-18 0,-1-18,1-1,-19 0,0 1,0-1,0-18,0 18,0-18,0 18,0 1,-19 18,19-37,-18 37,18-19,-19 19,1 0,18 19,0-1,18-36,1-1,-1 0,-18 1,19 18,0-19,-19 1,0 36,0 1,0 18,0-18,18-1,1 19,18-37,-18 38,-1-38,-18 18,0 20,0-20,0 1,0-1,0 1,0-38,0-36,0 36,0-37,19 0</inkml:trace>
  <inkml:trace contextRef="#ctx0" brushRef="#br0" timeOffset="76816.9604">15534 12520,'0'19,"0"18,0 19,0 0,0-1,0-17,0 17,0 1,19 0,-1 0,-18 0,19-1,-1-17,1-1,-19 0,0-18,19-1,-19 1,0 0,18-19,-18 18,19-18,-1 0,1 0,0 0,-1-18,-18-1,19 19,-19-19,0 1,0-1,0 0,-37 19,18-18</inkml:trace>
  <inkml:trace contextRef="#ctx0" brushRef="#br0" timeOffset="77239.9901">15553 13078,'74'-56,"75"19,74-37,19 55,0-37,-75 19,-92 19,-20 18,-55-19,-18 19,-1 0,1 0,-1 0</inkml:trace>
  <inkml:trace contextRef="#ctx0" brushRef="#br0" timeOffset="107920.569">6846 10437,'0'37,"19"0,-19 0,18 0,-18 1,0-1,19 19,-19-1,0 1,0 0,0-19,0 19,19-19,-1 19,1-19,-19 1,0 17,18-36,-18 18,19-18,-19 18,0-18,0 18,0-19,0 1,19-19,-19 19,0 18,18-19,-18 1,0 18,0-18,0-1,0 1,19-19,-19 19,0-1,0 1,0-1,0 1,0 0,0-38,0-18,0-19,0 0,0 0</inkml:trace>
  <inkml:trace contextRef="#ctx0" brushRef="#br0" timeOffset="109432.3745">6046 10623,'0'0,"-130"0,0 37,-1 19,1-56,37 18,-18 1,36-19,19 18,19-18,19 0,-1 0,0 0,1 0,-57 38,20-38,-1 0,0 18,0-18,19 19,18-19,-18 0,18 0,19 18,-37-18,19 0,-20 0,-17 19,-1 18,0-37,-18 37,-19 1,37-20,-19 1,20-1,36-18,0 19</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4-07-04T04:30:22.374"/>
    </inkml:context>
    <inkml:brush xml:id="br0">
      <inkml:brushProperty name="width" value="0.05292" units="cm"/>
      <inkml:brushProperty name="height" value="0.05292" units="cm"/>
      <inkml:brushProperty name="color" value="#FF0000"/>
    </inkml:brush>
  </inkml:definitions>
  <inkml:trace contextRef="#ctx0" brushRef="#br0">3832 5042,'19'18,"0"-18,18 19,19-19,18 0,75 0,-19 0,19-37,-38-1,-55 1,19 0,-38 18,-19-18,1 37,0-18,-1 18,1 18</inkml:trace>
  <inkml:trace contextRef="#ctx0" brushRef="#br0" timeOffset="4318.2454">3144 7014,'0'18,"37"1,-37-1,37 38,19-19,19 19,-20-19,57 19,0-37,-19-1,37 1,0-19,0 0,-37-19,0-18,-18 19,-1-20,-37 1,-18 0,55 0,-36 0,-20 18,19-18,-18 37,0-19,-1 1,1 18</inkml:trace>
  <inkml:trace contextRef="#ctx0" brushRef="#br0" timeOffset="7614.8215">9692 7200,'56'0,"19"0,-20 0,38 0,38 0,18 0,18 18,56-18,19 0,19 19,-1-19,19 0,-19 18,-36-18,-20 19,-36-19,-57 0,-36 0,-57 0,1 0</inkml:trace>
  <inkml:trace contextRef="#ctx0" brushRef="#br0" timeOffset="9134.815">15590 7162,'56'0,"18"0,-18 0,37 0,0 0,56 0,-38 0,38 0,-56 0,-18 0,-20 0,-17 0</inkml:trace>
  <inkml:trace contextRef="#ctx0" brushRef="#br0" timeOffset="13391.1262">3870 8744,'18'37,"1"-37,-1 18,1 20,37-20,55 19,1 1,18-1,19-19,37 1,-37-19,0 0,-19-37,-56 18,19-18,-37-19,0 19,-37 0,18 18,-19 1,1-1,-19 0,19 19,-19-18</inkml:trace>
  <inkml:trace contextRef="#ctx0" brushRef="#br0" timeOffset="16686.751">3367 11330,'19'0,"18"18,19 1,0-19,-1 18,76-18,-20 0,57 0,-1-18,19-19,0-19,0 19,0-19,-37 19,-74 18,-1-18,-37 18,-18 0,-1 1</inkml:trace>
  <inkml:trace contextRef="#ctx0" brushRef="#br0" timeOffset="19622.7263">10232 11292,'19'0,"-1"0,19 0,19 0,19 0,-1 0,56 19,-18-19,-1 0,1 19,-19-19,19 0,-19 0,18 0,1 0,0 0,-19 0,-19 0,-18 0,-19 0,0 0</inkml:trace>
  <inkml:trace contextRef="#ctx0" brushRef="#br0" timeOffset="69319.069">7720 13115,'38'19,"17"-19,20 19,55 18,38-19,-1 20,56-38,0 37,19-37,37 0,-18 0,-1 0,-74 0,0 0,-74 0,-38 0,-18 0,-37 0</inkml:trace>
  <inkml:trace contextRef="#ctx0" brushRef="#br0" timeOffset="71974.0652">4893 12892,'-19'0,"1"0,-57 0,19 19,-37-19,-18 0,-20 18,20-18,-19 0,-19 0,19 0,-19 0,18 0,38 0,-55 0,36 0,0-18,1-1,-19 1,37 18,-38-38,20 20,-20-1,-17-37,17 19,1-19,19-18,-1 18,19 0,0 19,37 0,-18-19,18 0,-37-18,0-1,0 1,37-19,-37 0,37 19,0-1,19-36,0 36,0-36,18-1,1-18,-1 37,0-19,1 19,-1-74,1 74,-1-38,19 38,0-18,0 36,0 1,0-38,0 38,0-1,0 1,0 0,0-1,0 1,0-19,0 18,19 1,-1 0,1-38,-19 56,18 0,1-37,0 56,-1-37,1 18,-1 0,20-37,-20 37,1-18,18-19,19 37,-19-37,37 0,1 0,18-37,-19 55,1-18,-20 37,38-18,-18 0,-1 18,-36 0,-1 19,19 18,18-37,-37 19,38 19,36-38,1 37,-38 1,56-1,1 0,18 1,-19 18,0-19,-37 1,-37 18,0-19,-19 19,19 0,-1-19,1 1,19 18,-1-19,19 1,37-1,19 0,-19 1,19-1,-56 19,0-18,0-1,-37 19,-19 0,19 0,-56-19</inkml:trace>
  <inkml:trace contextRef="#ctx0" brushRef="#br0" timeOffset="72774.3921">4056 6679,'55'0,"-17"18,36 1,-18-19,37 37,-19-18,-18-1,-37 1,18-19,-37 18,-56 57,19-56,-19 55,19-37,-38 19,1 18,37-18,-38 0,38 0,-19 0,19-19,19 0,-20-18,20-1,18 1,0-1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customXml" Target="../ink/ink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emf"/><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customXml" Target="../ink/ink13.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4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4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5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5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81.emf"/></Relationships>
</file>

<file path=ppt/slides/_rels/slide5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7.emf"/></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95.gif"/><Relationship Id="rId3" Type="http://schemas.openxmlformats.org/officeDocument/2006/relationships/image" Target="../media/image90.gif"/><Relationship Id="rId7" Type="http://schemas.openxmlformats.org/officeDocument/2006/relationships/image" Target="../media/image94.gif"/><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gif"/><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5" Type="http://schemas.openxmlformats.org/officeDocument/2006/relationships/image" Target="../media/image104.emf"/><Relationship Id="rId4" Type="http://schemas.openxmlformats.org/officeDocument/2006/relationships/customXml" Target="../ink/ink31.xml"/></Relationships>
</file>

<file path=ppt/slides/_rels/slide6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6.emf"/></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0.emf"/></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17477"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ubtitle 2"/>
          <p:cNvSpPr txBox="1">
            <a:spLocks/>
          </p:cNvSpPr>
          <p:nvPr/>
        </p:nvSpPr>
        <p:spPr>
          <a:xfrm>
            <a:off x="5349861" y="4197254"/>
            <a:ext cx="3867991" cy="935855"/>
          </a:xfrm>
          <a:prstGeom prst="rect">
            <a:avLst/>
          </a:prstGeom>
          <a:solidFill>
            <a:schemeClr val="tx1"/>
          </a:solidFill>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600" b="1" dirty="0" err="1" smtClean="0">
                <a:solidFill>
                  <a:schemeClr val="bg1"/>
                </a:solidFill>
                <a:cs typeface="Calibri"/>
              </a:rPr>
              <a:t>Mr.</a:t>
            </a:r>
            <a:r>
              <a:rPr lang="en-GB" sz="2600" b="1" dirty="0" smtClean="0">
                <a:solidFill>
                  <a:schemeClr val="bg1"/>
                </a:solidFill>
                <a:cs typeface="Calibri"/>
              </a:rPr>
              <a:t> Sheik </a:t>
            </a:r>
            <a:r>
              <a:rPr lang="en-GB" sz="2600" b="1" dirty="0" err="1" smtClean="0">
                <a:solidFill>
                  <a:schemeClr val="bg1"/>
                </a:solidFill>
                <a:cs typeface="Calibri"/>
              </a:rPr>
              <a:t>Jamil</a:t>
            </a:r>
            <a:r>
              <a:rPr lang="en-GB" sz="2600" b="1" dirty="0" smtClean="0">
                <a:solidFill>
                  <a:schemeClr val="bg1"/>
                </a:solidFill>
                <a:cs typeface="Calibri"/>
              </a:rPr>
              <a:t> Ahmed</a:t>
            </a:r>
          </a:p>
          <a:p>
            <a:pPr marL="0" indent="0">
              <a:buNone/>
            </a:pPr>
            <a:r>
              <a:rPr lang="en-GB" sz="1600" b="1" dirty="0" smtClean="0">
                <a:solidFill>
                  <a:schemeClr val="bg1"/>
                </a:solidFill>
                <a:cs typeface="Calibri"/>
              </a:rPr>
              <a:t>Assistant Professor, School  of CSE</a:t>
            </a:r>
          </a:p>
          <a:p>
            <a:pPr marL="0" indent="0">
              <a:buNone/>
            </a:pPr>
            <a:r>
              <a:rPr lang="en-GB" sz="1600" b="1" dirty="0" smtClean="0">
                <a:solidFill>
                  <a:schemeClr val="bg1"/>
                </a:solidFill>
                <a:cs typeface="Calibri"/>
              </a:rPr>
              <a:t>Presidency University, Bangalore</a:t>
            </a:r>
          </a:p>
          <a:p>
            <a:pPr marL="0" indent="0">
              <a:buNone/>
            </a:pPr>
            <a:r>
              <a:rPr lang="en-GB" sz="1600" b="1" dirty="0" smtClean="0">
                <a:solidFill>
                  <a:schemeClr val="bg1"/>
                </a:solidFill>
                <a:cs typeface="Calibri"/>
              </a:rPr>
              <a:t>Karnataka</a:t>
            </a:r>
            <a:endParaRPr lang="en-GB" sz="1600" b="1" dirty="0">
              <a:solidFill>
                <a:schemeClr val="bg1"/>
              </a:solidFill>
              <a:cs typeface="Calibri"/>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597" t="24876" r="15795" b="14029"/>
          <a:stretch/>
        </p:blipFill>
        <p:spPr>
          <a:xfrm>
            <a:off x="6390768" y="2692057"/>
            <a:ext cx="1715615" cy="1466805"/>
          </a:xfrm>
          <a:prstGeom prst="rect">
            <a:avLst/>
          </a:prstGeom>
        </p:spPr>
      </p:pic>
      <p:sp>
        <p:nvSpPr>
          <p:cNvPr id="8" name="Title 1"/>
          <p:cNvSpPr txBox="1">
            <a:spLocks/>
          </p:cNvSpPr>
          <p:nvPr/>
        </p:nvSpPr>
        <p:spPr>
          <a:xfrm>
            <a:off x="0" y="2571751"/>
            <a:ext cx="5349860" cy="2571749"/>
          </a:xfrm>
          <a:prstGeom prst="rect">
            <a:avLst/>
          </a:prstGeom>
          <a:solidFill>
            <a:srgbClr val="002060"/>
          </a:solidFill>
          <a:ln>
            <a:solidFill>
              <a:srgbClr val="FFFF00"/>
            </a:solidFill>
          </a:ln>
        </p:spPr>
        <p:txBody>
          <a:bodyPr anchor="b">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4800" b="1" dirty="0" smtClean="0">
                <a:solidFill>
                  <a:schemeClr val="bg1"/>
                </a:solidFill>
                <a:cs typeface="Calibri Light"/>
              </a:rPr>
              <a:t>Day-4 </a:t>
            </a:r>
            <a:r>
              <a:rPr lang="en-GB" sz="3000" b="1" dirty="0" smtClean="0">
                <a:solidFill>
                  <a:schemeClr val="bg1"/>
                </a:solidFill>
                <a:cs typeface="Calibri Light"/>
              </a:rPr>
              <a:t>(04.07.2024)</a:t>
            </a:r>
            <a:r>
              <a:rPr lang="en-GB" sz="4800" b="1" dirty="0" smtClean="0">
                <a:solidFill>
                  <a:schemeClr val="bg1"/>
                </a:solidFill>
                <a:cs typeface="Calibri Light"/>
              </a:rPr>
              <a:t/>
            </a:r>
            <a:br>
              <a:rPr lang="en-GB" sz="4800" b="1" dirty="0" smtClean="0">
                <a:solidFill>
                  <a:schemeClr val="bg1"/>
                </a:solidFill>
                <a:cs typeface="Calibri Light"/>
              </a:rPr>
            </a:br>
            <a:r>
              <a:rPr lang="en-GB" sz="4800" b="1" dirty="0" smtClean="0">
                <a:solidFill>
                  <a:schemeClr val="bg1"/>
                </a:solidFill>
                <a:cs typeface="Calibri Light"/>
              </a:rPr>
              <a:t>Deep Dive into Neural Networks and CNNs</a:t>
            </a:r>
            <a:endParaRPr lang="en-GB" sz="4800" b="1" dirty="0">
              <a:solidFill>
                <a:schemeClr val="bg1"/>
              </a:solidFill>
            </a:endParaRPr>
          </a:p>
        </p:txBody>
      </p:sp>
    </p:spTree>
    <p:extLst>
      <p:ext uri="{BB962C8B-B14F-4D97-AF65-F5344CB8AC3E}">
        <p14:creationId xmlns:p14="http://schemas.microsoft.com/office/powerpoint/2010/main" val="2711804177"/>
      </p:ext>
    </p:extLst>
  </p:cSld>
  <p:clrMapOvr>
    <a:masterClrMapping/>
  </p:clrMapOvr>
  <mc:AlternateContent xmlns:mc="http://schemas.openxmlformats.org/markup-compatibility/2006" xmlns:p14="http://schemas.microsoft.com/office/powerpoint/2010/main">
    <mc:Choice Requires="p14">
      <p:transition spd="slow" p14:dur="4400" advTm="3000">
        <p14:honeycomb/>
      </p:transition>
    </mc:Choice>
    <mc:Fallback xmlns="">
      <p:transition spd="slow" advTm="3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5410200" cy="769441"/>
          </a:xfrm>
          <a:prstGeom prst="rect">
            <a:avLst/>
          </a:prstGeom>
          <a:noFill/>
        </p:spPr>
        <p:txBody>
          <a:bodyPr wrap="square" rtlCol="0">
            <a:spAutoFit/>
          </a:bodyPr>
          <a:lstStyle/>
          <a:p>
            <a:r>
              <a:rPr lang="en-US" sz="4400" dirty="0" smtClean="0">
                <a:solidFill>
                  <a:schemeClr val="bg1"/>
                </a:solidFill>
              </a:rPr>
              <a:t>Perceptron</a:t>
            </a:r>
            <a:endParaRPr lang="en-US" sz="4400" dirty="0">
              <a:solidFill>
                <a:schemeClr val="bg1"/>
              </a:solidFill>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22" y="1276350"/>
            <a:ext cx="2655616"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3094" y="1296286"/>
            <a:ext cx="3026578" cy="165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2400" y="3257550"/>
            <a:ext cx="3162300" cy="430887"/>
          </a:xfrm>
          <a:prstGeom prst="rect">
            <a:avLst/>
          </a:prstGeom>
          <a:noFill/>
        </p:spPr>
        <p:txBody>
          <a:bodyPr wrap="square" rtlCol="0">
            <a:spAutoFit/>
          </a:bodyPr>
          <a:lstStyle/>
          <a:p>
            <a:r>
              <a:rPr lang="en-US" sz="2200" dirty="0" smtClean="0">
                <a:solidFill>
                  <a:schemeClr val="bg1"/>
                </a:solidFill>
              </a:rPr>
              <a:t>Biological Neuron</a:t>
            </a:r>
            <a:endParaRPr lang="en-US" sz="2200" dirty="0">
              <a:solidFill>
                <a:schemeClr val="bg1"/>
              </a:solidFill>
            </a:endParaRPr>
          </a:p>
        </p:txBody>
      </p:sp>
      <p:sp>
        <p:nvSpPr>
          <p:cNvPr id="10" name="TextBox 9"/>
          <p:cNvSpPr txBox="1"/>
          <p:nvPr/>
        </p:nvSpPr>
        <p:spPr>
          <a:xfrm>
            <a:off x="4720185" y="3385584"/>
            <a:ext cx="3162300" cy="430887"/>
          </a:xfrm>
          <a:prstGeom prst="rect">
            <a:avLst/>
          </a:prstGeom>
          <a:noFill/>
        </p:spPr>
        <p:txBody>
          <a:bodyPr wrap="square" rtlCol="0">
            <a:spAutoFit/>
          </a:bodyPr>
          <a:lstStyle/>
          <a:p>
            <a:r>
              <a:rPr lang="en-US" sz="2200" dirty="0" smtClean="0">
                <a:solidFill>
                  <a:schemeClr val="bg1"/>
                </a:solidFill>
              </a:rPr>
              <a:t>Artificial Neuron</a:t>
            </a:r>
            <a:endParaRPr lang="en-US" sz="2200" dirty="0">
              <a:solidFill>
                <a:schemeClr val="bg1"/>
              </a:solidFill>
            </a:endParaRPr>
          </a:p>
        </p:txBody>
      </p:sp>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5410200" cy="769441"/>
          </a:xfrm>
          <a:prstGeom prst="rect">
            <a:avLst/>
          </a:prstGeom>
          <a:noFill/>
        </p:spPr>
        <p:txBody>
          <a:bodyPr wrap="square" rtlCol="0">
            <a:spAutoFit/>
          </a:bodyPr>
          <a:lstStyle/>
          <a:p>
            <a:r>
              <a:rPr lang="en-US" sz="4400" dirty="0" smtClean="0">
                <a:solidFill>
                  <a:schemeClr val="bg1"/>
                </a:solidFill>
              </a:rPr>
              <a:t>Perceptron</a:t>
            </a:r>
            <a:endParaRPr lang="en-US" sz="4400" dirty="0">
              <a:solidFill>
                <a:schemeClr val="bg1"/>
              </a:solidFill>
            </a:endParaRPr>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053956"/>
            <a:ext cx="4653834" cy="254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798264"/>
            <a:ext cx="6092825"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760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5410200" cy="769441"/>
          </a:xfrm>
          <a:prstGeom prst="rect">
            <a:avLst/>
          </a:prstGeom>
          <a:noFill/>
        </p:spPr>
        <p:txBody>
          <a:bodyPr wrap="square" rtlCol="0">
            <a:spAutoFit/>
          </a:bodyPr>
          <a:lstStyle/>
          <a:p>
            <a:r>
              <a:rPr lang="en-US" sz="4400" dirty="0" smtClean="0">
                <a:solidFill>
                  <a:schemeClr val="bg1"/>
                </a:solidFill>
              </a:rPr>
              <a:t>Perceptron-Example</a:t>
            </a:r>
            <a:endParaRPr lang="en-US" sz="4400" dirty="0">
              <a:solidFill>
                <a:schemeClr val="bg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15820"/>
            <a:ext cx="8077200" cy="39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1160" y="1218960"/>
              <a:ext cx="8090640" cy="3201480"/>
            </p14:xfrm>
          </p:contentPart>
        </mc:Choice>
        <mc:Fallback>
          <p:pic>
            <p:nvPicPr>
              <p:cNvPr id="2" name="Ink 1"/>
              <p:cNvPicPr/>
              <p:nvPr/>
            </p:nvPicPr>
            <p:blipFill>
              <a:blip r:embed="rId4"/>
              <a:stretch>
                <a:fillRect/>
              </a:stretch>
            </p:blipFill>
            <p:spPr>
              <a:xfrm>
                <a:off x="271800" y="1209600"/>
                <a:ext cx="8109360" cy="3220200"/>
              </a:xfrm>
              <a:prstGeom prst="rect">
                <a:avLst/>
              </a:prstGeom>
            </p:spPr>
          </p:pic>
        </mc:Fallback>
      </mc:AlternateContent>
    </p:spTree>
    <p:extLst>
      <p:ext uri="{BB962C8B-B14F-4D97-AF65-F5344CB8AC3E}">
        <p14:creationId xmlns:p14="http://schemas.microsoft.com/office/powerpoint/2010/main" val="24355187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8305800" cy="769441"/>
          </a:xfrm>
          <a:prstGeom prst="rect">
            <a:avLst/>
          </a:prstGeom>
          <a:noFill/>
        </p:spPr>
        <p:txBody>
          <a:bodyPr wrap="square" rtlCol="0">
            <a:spAutoFit/>
          </a:bodyPr>
          <a:lstStyle/>
          <a:p>
            <a:r>
              <a:rPr lang="en-US" sz="4400" dirty="0" smtClean="0">
                <a:solidFill>
                  <a:schemeClr val="bg1"/>
                </a:solidFill>
              </a:rPr>
              <a:t>Perceptron-Standard Equation</a:t>
            </a:r>
            <a:endParaRPr lang="en-US" sz="4400" dirty="0">
              <a:solidFill>
                <a:schemeClr val="bg1"/>
              </a:solidFill>
            </a:endParaRPr>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053957"/>
            <a:ext cx="3886200" cy="212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3562350"/>
            <a:ext cx="304165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455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Perceptron-Graphical Representation</a:t>
            </a:r>
            <a:endParaRPr lang="en-US" sz="4000" dirty="0">
              <a:solidFill>
                <a:schemeClr val="bg1"/>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34" y="1200150"/>
            <a:ext cx="7072366"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05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Perceptron-Sigmoid Activation</a:t>
            </a:r>
            <a:endParaRPr lang="en-US" sz="4000" dirty="0">
              <a:solidFill>
                <a:schemeClr val="bg1"/>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75" y="1232054"/>
            <a:ext cx="7619690" cy="254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354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Perceptron-Sigmoid Activation</a:t>
            </a:r>
            <a:endParaRPr lang="en-US" sz="4000" dirty="0">
              <a:solidFill>
                <a:schemeClr val="bg1"/>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03" y="1010096"/>
            <a:ext cx="287454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3486150"/>
            <a:ext cx="8270084" cy="1015663"/>
          </a:xfrm>
          <a:prstGeom prst="rect">
            <a:avLst/>
          </a:prstGeom>
          <a:noFill/>
        </p:spPr>
        <p:txBody>
          <a:bodyPr wrap="none" rtlCol="0">
            <a:spAutoFit/>
          </a:bodyPr>
          <a:lstStyle/>
          <a:p>
            <a:pPr marL="285750" indent="-285750">
              <a:buFont typeface="Arial" pitchFamily="34" charset="0"/>
              <a:buChar char="•"/>
            </a:pPr>
            <a:r>
              <a:rPr lang="en-US" sz="2000" dirty="0" smtClean="0">
                <a:solidFill>
                  <a:schemeClr val="bg1"/>
                </a:solidFill>
              </a:rPr>
              <a:t>Sigmoid is better as it is less sensitive to individual observation</a:t>
            </a:r>
          </a:p>
          <a:p>
            <a:pPr marL="285750" indent="-285750">
              <a:buFont typeface="Arial" pitchFamily="34" charset="0"/>
              <a:buChar char="•"/>
            </a:pPr>
            <a:r>
              <a:rPr lang="en-US" sz="2000" dirty="0" smtClean="0">
                <a:solidFill>
                  <a:schemeClr val="bg1"/>
                </a:solidFill>
              </a:rPr>
              <a:t>Artificial neuron with sigmoid activation is called sigmoid or logistic neuron</a:t>
            </a:r>
          </a:p>
          <a:p>
            <a:pPr marL="285750" indent="-285750">
              <a:buFont typeface="Arial" pitchFamily="34" charset="0"/>
              <a:buChar char="•"/>
            </a:pPr>
            <a:endParaRPr lang="en-US" sz="20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71720" y="1198800"/>
              <a:ext cx="2719440" cy="1386720"/>
            </p14:xfrm>
          </p:contentPart>
        </mc:Choice>
        <mc:Fallback>
          <p:pic>
            <p:nvPicPr>
              <p:cNvPr id="4" name="Ink 3"/>
              <p:cNvPicPr/>
              <p:nvPr/>
            </p:nvPicPr>
            <p:blipFill>
              <a:blip r:embed="rId4"/>
              <a:stretch>
                <a:fillRect/>
              </a:stretch>
            </p:blipFill>
            <p:spPr>
              <a:xfrm>
                <a:off x="1062360" y="1189440"/>
                <a:ext cx="2738160" cy="140544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Making Network</a:t>
            </a:r>
            <a:endParaRPr lang="en-US" sz="4000" dirty="0">
              <a:solidFill>
                <a:schemeClr val="bg1"/>
              </a:solidFill>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06" y="1006812"/>
            <a:ext cx="5927594" cy="348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28440" y="837000"/>
              <a:ext cx="5773320" cy="2706120"/>
            </p14:xfrm>
          </p:contentPart>
        </mc:Choice>
        <mc:Fallback>
          <p:pic>
            <p:nvPicPr>
              <p:cNvPr id="2" name="Ink 1"/>
              <p:cNvPicPr/>
              <p:nvPr/>
            </p:nvPicPr>
            <p:blipFill>
              <a:blip r:embed="rId4"/>
              <a:stretch>
                <a:fillRect/>
              </a:stretch>
            </p:blipFill>
            <p:spPr>
              <a:xfrm>
                <a:off x="1819080" y="827640"/>
                <a:ext cx="5792040" cy="272484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a:solidFill>
                  <a:schemeClr val="bg1"/>
                </a:solidFill>
              </a:rPr>
              <a:t>Making Network</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06" y="1123949"/>
            <a:ext cx="5698994" cy="232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3682005"/>
            <a:ext cx="8674875" cy="707886"/>
          </a:xfrm>
          <a:prstGeom prst="rect">
            <a:avLst/>
          </a:prstGeom>
          <a:noFill/>
        </p:spPr>
        <p:txBody>
          <a:bodyPr wrap="none" rtlCol="0">
            <a:spAutoFit/>
          </a:bodyPr>
          <a:lstStyle/>
          <a:p>
            <a:r>
              <a:rPr lang="en-US" sz="2000" dirty="0">
                <a:solidFill>
                  <a:schemeClr val="bg1"/>
                </a:solidFill>
              </a:rPr>
              <a:t>Feed Forward Network – One directional processing</a:t>
            </a:r>
          </a:p>
          <a:p>
            <a:r>
              <a:rPr lang="en-US" sz="2000" dirty="0">
                <a:solidFill>
                  <a:schemeClr val="bg1"/>
                </a:solidFill>
              </a:rPr>
              <a:t>Fully connected network – Output from a neuron goes to all neurons of next layer</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47240" y="1131840"/>
              <a:ext cx="8800560" cy="3362400"/>
            </p14:xfrm>
          </p:contentPart>
        </mc:Choice>
        <mc:Fallback>
          <p:pic>
            <p:nvPicPr>
              <p:cNvPr id="4" name="Ink 3"/>
              <p:cNvPicPr/>
              <p:nvPr/>
            </p:nvPicPr>
            <p:blipFill>
              <a:blip r:embed="rId4"/>
              <a:stretch>
                <a:fillRect/>
              </a:stretch>
            </p:blipFill>
            <p:spPr>
              <a:xfrm>
                <a:off x="137880" y="1122480"/>
                <a:ext cx="8819280" cy="338112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Deep Learning</a:t>
            </a:r>
            <a:endParaRPr lang="en-US" sz="4000" dirty="0">
              <a:solidFill>
                <a:schemeClr val="bg1"/>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02" y="1040259"/>
            <a:ext cx="5935597" cy="24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 y="3943350"/>
            <a:ext cx="8024376" cy="400110"/>
          </a:xfrm>
          <a:prstGeom prst="rect">
            <a:avLst/>
          </a:prstGeom>
          <a:noFill/>
        </p:spPr>
        <p:txBody>
          <a:bodyPr wrap="none" rtlCol="0">
            <a:spAutoFit/>
          </a:bodyPr>
          <a:lstStyle/>
          <a:p>
            <a:r>
              <a:rPr lang="en-US" sz="2000" dirty="0" smtClean="0">
                <a:solidFill>
                  <a:schemeClr val="bg1"/>
                </a:solidFill>
              </a:rPr>
              <a:t>More number of layers =&gt; Deeper network =&gt;  More complex relationships </a:t>
            </a:r>
            <a:endParaRPr lang="en-US" sz="20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10360" y="783720"/>
              <a:ext cx="7655400" cy="3670200"/>
            </p14:xfrm>
          </p:contentPart>
        </mc:Choice>
        <mc:Fallback>
          <p:pic>
            <p:nvPicPr>
              <p:cNvPr id="4" name="Ink 3"/>
              <p:cNvPicPr/>
              <p:nvPr/>
            </p:nvPicPr>
            <p:blipFill>
              <a:blip r:embed="rId4"/>
              <a:stretch>
                <a:fillRect/>
              </a:stretch>
            </p:blipFill>
            <p:spPr>
              <a:xfrm>
                <a:off x="801000" y="774360"/>
                <a:ext cx="7674120" cy="368892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Topics Covered</a:t>
            </a:r>
            <a:endParaRPr lang="en-US" dirty="0"/>
          </a:p>
        </p:txBody>
      </p:sp>
      <p:sp>
        <p:nvSpPr>
          <p:cNvPr id="5" name="TextBox 4"/>
          <p:cNvSpPr txBox="1"/>
          <p:nvPr/>
        </p:nvSpPr>
        <p:spPr>
          <a:xfrm>
            <a:off x="635000" y="895350"/>
            <a:ext cx="7622856" cy="5016758"/>
          </a:xfrm>
          <a:prstGeom prst="rect">
            <a:avLst/>
          </a:prstGeom>
          <a:noFill/>
        </p:spPr>
        <p:txBody>
          <a:bodyPr wrap="none" rtlCol="0">
            <a:spAutoFit/>
          </a:bodyPr>
          <a:lstStyle/>
          <a:p>
            <a:pPr marL="285750" indent="-285750">
              <a:buFont typeface="Arial" pitchFamily="34" charset="0"/>
              <a:buChar char="•"/>
            </a:pPr>
            <a:r>
              <a:rPr lang="en-US" sz="3200" dirty="0" smtClean="0"/>
              <a:t>Introduction to Neural Network</a:t>
            </a:r>
          </a:p>
          <a:p>
            <a:pPr marL="285750" indent="-285750">
              <a:buFont typeface="Arial" pitchFamily="34" charset="0"/>
              <a:buChar char="•"/>
            </a:pPr>
            <a:r>
              <a:rPr lang="en-US" sz="3200" dirty="0" err="1" smtClean="0"/>
              <a:t>Perceptrons</a:t>
            </a:r>
            <a:endParaRPr lang="en-US" sz="3200" dirty="0" smtClean="0"/>
          </a:p>
          <a:p>
            <a:pPr marL="285750" indent="-285750">
              <a:buFont typeface="Arial" pitchFamily="34" charset="0"/>
              <a:buChar char="•"/>
            </a:pPr>
            <a:r>
              <a:rPr lang="en-US" sz="3200" dirty="0" smtClean="0"/>
              <a:t>Activation Functions</a:t>
            </a:r>
          </a:p>
          <a:p>
            <a:pPr marL="285750" indent="-285750">
              <a:buFont typeface="Arial" pitchFamily="34" charset="0"/>
              <a:buChar char="•"/>
            </a:pPr>
            <a:r>
              <a:rPr lang="en-US" sz="3200" dirty="0" smtClean="0"/>
              <a:t>Network Architecture</a:t>
            </a:r>
          </a:p>
          <a:p>
            <a:pPr marL="285750" indent="-285750">
              <a:buFont typeface="Arial" pitchFamily="34" charset="0"/>
              <a:buChar char="•"/>
            </a:pPr>
            <a:r>
              <a:rPr lang="en-US" sz="3200" dirty="0" smtClean="0"/>
              <a:t>Overview of Optimization Algorithm</a:t>
            </a:r>
          </a:p>
          <a:p>
            <a:pPr marL="285750" indent="-285750">
              <a:buFont typeface="Arial" pitchFamily="34" charset="0"/>
              <a:buChar char="•"/>
            </a:pPr>
            <a:r>
              <a:rPr lang="en-US" sz="3200" dirty="0" smtClean="0"/>
              <a:t>Convolutional Neural Network(CNNs)</a:t>
            </a:r>
          </a:p>
          <a:p>
            <a:pPr marL="285750" indent="-285750">
              <a:buFont typeface="Arial" pitchFamily="34" charset="0"/>
              <a:buChar char="•"/>
            </a:pPr>
            <a:r>
              <a:rPr lang="en-US" sz="3200" dirty="0" smtClean="0"/>
              <a:t>Architecture Design and Feature Extraction</a:t>
            </a:r>
          </a:p>
          <a:p>
            <a:pPr marL="285750" indent="-285750">
              <a:buFont typeface="Arial" pitchFamily="34" charset="0"/>
              <a:buChar char="•"/>
            </a:pPr>
            <a:r>
              <a:rPr lang="en-US" sz="3200" dirty="0" smtClean="0"/>
              <a:t>Implementation</a:t>
            </a:r>
          </a:p>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Tree>
    <p:extLst>
      <p:ext uri="{BB962C8B-B14F-4D97-AF65-F5344CB8AC3E}">
        <p14:creationId xmlns:p14="http://schemas.microsoft.com/office/powerpoint/2010/main" val="545088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Problem Statement</a:t>
            </a:r>
            <a:endParaRPr lang="en-US" sz="4000" dirty="0">
              <a:solidFill>
                <a:schemeClr val="bg1"/>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44" y="1040259"/>
            <a:ext cx="5940056" cy="16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494746"/>
            <a:ext cx="19050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1" y="3257550"/>
            <a:ext cx="8458200" cy="1200329"/>
          </a:xfrm>
          <a:prstGeom prst="rect">
            <a:avLst/>
          </a:prstGeom>
          <a:noFill/>
        </p:spPr>
        <p:txBody>
          <a:bodyPr wrap="square" rtlCol="0">
            <a:spAutoFit/>
          </a:bodyPr>
          <a:lstStyle/>
          <a:p>
            <a:r>
              <a:rPr lang="en-US" sz="2400" b="1" dirty="0">
                <a:solidFill>
                  <a:schemeClr val="bg1"/>
                </a:solidFill>
              </a:rPr>
              <a:t>Problem Statement</a:t>
            </a:r>
          </a:p>
          <a:p>
            <a:r>
              <a:rPr lang="en-US" sz="2400" dirty="0">
                <a:solidFill>
                  <a:schemeClr val="bg1"/>
                </a:solidFill>
              </a:rPr>
              <a:t>• Establish the values of weights and biases so that predicted </a:t>
            </a:r>
            <a:r>
              <a:rPr lang="en-US" sz="2400" dirty="0" smtClean="0">
                <a:solidFill>
                  <a:schemeClr val="bg1"/>
                </a:solidFill>
              </a:rPr>
              <a:t>output  </a:t>
            </a:r>
            <a:r>
              <a:rPr lang="en-US" sz="2400" dirty="0">
                <a:solidFill>
                  <a:schemeClr val="bg1"/>
                </a:solidFill>
              </a:rPr>
              <a:t>is </a:t>
            </a:r>
            <a:r>
              <a:rPr lang="en-US" sz="2400" dirty="0" smtClean="0">
                <a:solidFill>
                  <a:schemeClr val="bg1"/>
                </a:solidFill>
              </a:rPr>
              <a:t>as close </a:t>
            </a:r>
            <a:r>
              <a:rPr lang="en-US" sz="2400" dirty="0">
                <a:solidFill>
                  <a:schemeClr val="bg1"/>
                </a:solidFill>
              </a:rPr>
              <a:t>to actual output as possible</a:t>
            </a: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622800" y="1232280"/>
              <a:ext cx="5451840" cy="3228480"/>
            </p14:xfrm>
          </p:contentPart>
        </mc:Choice>
        <mc:Fallback>
          <p:pic>
            <p:nvPicPr>
              <p:cNvPr id="4" name="Ink 3"/>
              <p:cNvPicPr/>
              <p:nvPr/>
            </p:nvPicPr>
            <p:blipFill>
              <a:blip r:embed="rId5"/>
              <a:stretch>
                <a:fillRect/>
              </a:stretch>
            </p:blipFill>
            <p:spPr>
              <a:xfrm>
                <a:off x="613440" y="1222920"/>
                <a:ext cx="5470560" cy="324720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Problem Statement</a:t>
            </a:r>
            <a:endParaRPr lang="en-US" sz="4000" dirty="0">
              <a:solidFill>
                <a:schemeClr val="bg1"/>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06" y="1047750"/>
            <a:ext cx="5375275"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3638550"/>
            <a:ext cx="5438220" cy="1231106"/>
          </a:xfrm>
          <a:prstGeom prst="rect">
            <a:avLst/>
          </a:prstGeom>
          <a:noFill/>
        </p:spPr>
        <p:txBody>
          <a:bodyPr wrap="none" rtlCol="0">
            <a:spAutoFit/>
          </a:bodyPr>
          <a:lstStyle/>
          <a:p>
            <a:r>
              <a:rPr lang="en-US" sz="2000" b="1" dirty="0">
                <a:solidFill>
                  <a:schemeClr val="bg1"/>
                </a:solidFill>
              </a:rPr>
              <a:t>Variables to be established in this neural network</a:t>
            </a:r>
          </a:p>
          <a:p>
            <a:r>
              <a:rPr lang="en-US" dirty="0">
                <a:solidFill>
                  <a:schemeClr val="bg1"/>
                </a:solidFill>
              </a:rPr>
              <a:t>• Weights - W1, W2……….W6</a:t>
            </a:r>
          </a:p>
          <a:p>
            <a:r>
              <a:rPr lang="en-US" dirty="0">
                <a:solidFill>
                  <a:schemeClr val="bg1"/>
                </a:solidFill>
              </a:rPr>
              <a:t>• Biases - B1, B2, B3</a:t>
            </a:r>
          </a:p>
          <a:p>
            <a:r>
              <a:rPr lang="en-US" dirty="0">
                <a:solidFill>
                  <a:schemeClr val="bg1"/>
                </a:solidFill>
              </a:rPr>
              <a:t>Total - 9 variables</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90200" y="1373040"/>
              <a:ext cx="5519160" cy="3074400"/>
            </p14:xfrm>
          </p:contentPart>
        </mc:Choice>
        <mc:Fallback>
          <p:pic>
            <p:nvPicPr>
              <p:cNvPr id="4" name="Ink 3"/>
              <p:cNvPicPr/>
              <p:nvPr/>
            </p:nvPicPr>
            <p:blipFill>
              <a:blip r:embed="rId4"/>
              <a:stretch>
                <a:fillRect/>
              </a:stretch>
            </p:blipFill>
            <p:spPr>
              <a:xfrm>
                <a:off x="780840" y="1363680"/>
                <a:ext cx="5537880" cy="3093120"/>
              </a:xfrm>
              <a:prstGeom prst="rect">
                <a:avLst/>
              </a:prstGeom>
            </p:spPr>
          </p:pic>
        </mc:Fallback>
      </mc:AlternateContent>
    </p:spTree>
    <p:extLst>
      <p:ext uri="{BB962C8B-B14F-4D97-AF65-F5344CB8AC3E}">
        <p14:creationId xmlns:p14="http://schemas.microsoft.com/office/powerpoint/2010/main" val="1459785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1323439"/>
          </a:xfrm>
          <a:prstGeom prst="rect">
            <a:avLst/>
          </a:prstGeom>
          <a:noFill/>
        </p:spPr>
        <p:txBody>
          <a:bodyPr wrap="square" rtlCol="0">
            <a:spAutoFit/>
          </a:bodyPr>
          <a:lstStyle/>
          <a:p>
            <a:r>
              <a:rPr lang="en-US" sz="4000" dirty="0" smtClean="0">
                <a:solidFill>
                  <a:schemeClr val="bg1"/>
                </a:solidFill>
              </a:rPr>
              <a:t>Optimization Technique-Gradient Descent</a:t>
            </a:r>
            <a:endParaRPr lang="en-US" sz="4000" dirty="0">
              <a:solidFill>
                <a:schemeClr val="bg1"/>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6556"/>
            <a:ext cx="4572000" cy="297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0" y="1496556"/>
            <a:ext cx="3733800" cy="3416320"/>
          </a:xfrm>
          <a:prstGeom prst="rect">
            <a:avLst/>
          </a:prstGeom>
          <a:noFill/>
        </p:spPr>
        <p:txBody>
          <a:bodyPr wrap="square" rtlCol="0">
            <a:spAutoFit/>
          </a:bodyPr>
          <a:lstStyle/>
          <a:p>
            <a:r>
              <a:rPr lang="en-US" sz="2000" dirty="0">
                <a:solidFill>
                  <a:schemeClr val="bg1"/>
                </a:solidFill>
              </a:rPr>
              <a:t>GD is an optimization technique to find minimum of a function</a:t>
            </a:r>
          </a:p>
          <a:p>
            <a:r>
              <a:rPr lang="en-US" sz="2000" dirty="0">
                <a:solidFill>
                  <a:schemeClr val="bg1"/>
                </a:solidFill>
              </a:rPr>
              <a:t>• Better than other technique such as OLS when we have large number </a:t>
            </a:r>
            <a:r>
              <a:rPr lang="en-US" sz="2000" dirty="0" smtClean="0">
                <a:solidFill>
                  <a:schemeClr val="bg1"/>
                </a:solidFill>
              </a:rPr>
              <a:t>of features </a:t>
            </a:r>
            <a:r>
              <a:rPr lang="en-US" sz="2000" dirty="0">
                <a:solidFill>
                  <a:schemeClr val="bg1"/>
                </a:solidFill>
              </a:rPr>
              <a:t>and complex </a:t>
            </a:r>
            <a:r>
              <a:rPr lang="en-US" sz="2000" dirty="0" smtClean="0">
                <a:solidFill>
                  <a:schemeClr val="bg1"/>
                </a:solidFill>
              </a:rPr>
              <a:t>relationships</a:t>
            </a:r>
          </a:p>
          <a:p>
            <a:endParaRPr lang="en-US" sz="2000" dirty="0">
              <a:solidFill>
                <a:schemeClr val="bg1"/>
              </a:solidFill>
            </a:endParaRPr>
          </a:p>
          <a:p>
            <a:endParaRPr lang="en-US" sz="2000" dirty="0" smtClean="0">
              <a:solidFill>
                <a:schemeClr val="bg1"/>
              </a:solidFill>
            </a:endParaRPr>
          </a:p>
          <a:p>
            <a:endParaRPr lang="en-US" sz="2000" dirty="0">
              <a:solidFill>
                <a:schemeClr val="bg1"/>
              </a:solidFill>
            </a:endParaRPr>
          </a:p>
          <a:p>
            <a:endParaRPr lang="en-US" dirty="0" smtClean="0">
              <a:solidFill>
                <a:schemeClr val="bg1"/>
              </a:solidFill>
            </a:endParaRPr>
          </a:p>
          <a:p>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79080" y="2565000"/>
              <a:ext cx="7561800" cy="2270880"/>
            </p14:xfrm>
          </p:contentPart>
        </mc:Choice>
        <mc:Fallback>
          <p:pic>
            <p:nvPicPr>
              <p:cNvPr id="4" name="Ink 3"/>
              <p:cNvPicPr/>
              <p:nvPr/>
            </p:nvPicPr>
            <p:blipFill>
              <a:blip r:embed="rId4"/>
              <a:stretch>
                <a:fillRect/>
              </a:stretch>
            </p:blipFill>
            <p:spPr>
              <a:xfrm>
                <a:off x="1269720" y="2555640"/>
                <a:ext cx="7580520" cy="2289600"/>
              </a:xfrm>
              <a:prstGeom prst="rect">
                <a:avLst/>
              </a:prstGeom>
            </p:spPr>
          </p:pic>
        </mc:Fallback>
      </mc:AlternateContent>
    </p:spTree>
    <p:extLst>
      <p:ext uri="{BB962C8B-B14F-4D97-AF65-F5344CB8AC3E}">
        <p14:creationId xmlns:p14="http://schemas.microsoft.com/office/powerpoint/2010/main" val="1873601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1323439"/>
          </a:xfrm>
          <a:prstGeom prst="rect">
            <a:avLst/>
          </a:prstGeom>
          <a:noFill/>
        </p:spPr>
        <p:txBody>
          <a:bodyPr wrap="square" rtlCol="0">
            <a:spAutoFit/>
          </a:bodyPr>
          <a:lstStyle/>
          <a:p>
            <a:r>
              <a:rPr lang="en-US" sz="4000" dirty="0" smtClean="0">
                <a:solidFill>
                  <a:schemeClr val="bg1"/>
                </a:solidFill>
              </a:rPr>
              <a:t>Optimization Technique-Gradient Descent</a:t>
            </a:r>
            <a:endParaRPr lang="en-US" sz="4000" dirty="0">
              <a:solidFill>
                <a:schemeClr val="bg1"/>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07199"/>
            <a:ext cx="6879265" cy="360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21040" y="1748160"/>
              <a:ext cx="5766840" cy="3034080"/>
            </p14:xfrm>
          </p:contentPart>
        </mc:Choice>
        <mc:Fallback>
          <p:pic>
            <p:nvPicPr>
              <p:cNvPr id="2" name="Ink 1"/>
              <p:cNvPicPr/>
              <p:nvPr/>
            </p:nvPicPr>
            <p:blipFill>
              <a:blip r:embed="rId4"/>
              <a:stretch>
                <a:fillRect/>
              </a:stretch>
            </p:blipFill>
            <p:spPr>
              <a:xfrm>
                <a:off x="211680" y="1738800"/>
                <a:ext cx="5785560" cy="3052800"/>
              </a:xfrm>
              <a:prstGeom prst="rect">
                <a:avLst/>
              </a:prstGeom>
            </p:spPr>
          </p:pic>
        </mc:Fallback>
      </mc:AlternateContent>
    </p:spTree>
    <p:extLst>
      <p:ext uri="{BB962C8B-B14F-4D97-AF65-F5344CB8AC3E}">
        <p14:creationId xmlns:p14="http://schemas.microsoft.com/office/powerpoint/2010/main" val="2102169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1323439"/>
          </a:xfrm>
          <a:prstGeom prst="rect">
            <a:avLst/>
          </a:prstGeom>
          <a:noFill/>
        </p:spPr>
        <p:txBody>
          <a:bodyPr wrap="square" rtlCol="0">
            <a:spAutoFit/>
          </a:bodyPr>
          <a:lstStyle/>
          <a:p>
            <a:r>
              <a:rPr lang="en-US" sz="4000" dirty="0" smtClean="0">
                <a:solidFill>
                  <a:schemeClr val="bg1"/>
                </a:solidFill>
              </a:rPr>
              <a:t>Optimization Technique-Gradient Descent</a:t>
            </a:r>
            <a:endParaRPr lang="en-US" sz="4000" dirty="0">
              <a:solidFill>
                <a:schemeClr val="bg1"/>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80351"/>
            <a:ext cx="4726172" cy="271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33" y="3790950"/>
            <a:ext cx="677293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87560" y="1479960"/>
              <a:ext cx="6469920" cy="3000960"/>
            </p14:xfrm>
          </p:contentPart>
        </mc:Choice>
        <mc:Fallback>
          <p:pic>
            <p:nvPicPr>
              <p:cNvPr id="2" name="Ink 1"/>
              <p:cNvPicPr/>
              <p:nvPr/>
            </p:nvPicPr>
            <p:blipFill>
              <a:blip r:embed="rId5"/>
              <a:stretch>
                <a:fillRect/>
              </a:stretch>
            </p:blipFill>
            <p:spPr>
              <a:xfrm>
                <a:off x="178200" y="1470600"/>
                <a:ext cx="6488640" cy="3019680"/>
              </a:xfrm>
              <a:prstGeom prst="rect">
                <a:avLst/>
              </a:prstGeom>
            </p:spPr>
          </p:pic>
        </mc:Fallback>
      </mc:AlternateContent>
    </p:spTree>
    <p:extLst>
      <p:ext uri="{BB962C8B-B14F-4D97-AF65-F5344CB8AC3E}">
        <p14:creationId xmlns:p14="http://schemas.microsoft.com/office/powerpoint/2010/main" val="2102169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584775"/>
          </a:xfrm>
          <a:prstGeom prst="rect">
            <a:avLst/>
          </a:prstGeom>
          <a:noFill/>
        </p:spPr>
        <p:txBody>
          <a:bodyPr wrap="square" rtlCol="0">
            <a:spAutoFit/>
          </a:bodyPr>
          <a:lstStyle/>
          <a:p>
            <a:r>
              <a:rPr lang="en-US" sz="3200" dirty="0" smtClean="0">
                <a:solidFill>
                  <a:schemeClr val="bg1"/>
                </a:solidFill>
              </a:rPr>
              <a:t>Optimization Technique-Gradient Descent</a:t>
            </a:r>
            <a:endParaRPr lang="en-US" sz="3200" dirty="0">
              <a:solidFill>
                <a:schemeClr val="bg1"/>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983" y="971550"/>
            <a:ext cx="2817122"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18" y="814387"/>
            <a:ext cx="4041775"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18" y="3332163"/>
            <a:ext cx="59055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730080" y="703080"/>
              <a:ext cx="7092720" cy="3710880"/>
            </p14:xfrm>
          </p:contentPart>
        </mc:Choice>
        <mc:Fallback>
          <p:pic>
            <p:nvPicPr>
              <p:cNvPr id="2" name="Ink 1"/>
              <p:cNvPicPr/>
              <p:nvPr/>
            </p:nvPicPr>
            <p:blipFill>
              <a:blip r:embed="rId6"/>
              <a:stretch>
                <a:fillRect/>
              </a:stretch>
            </p:blipFill>
            <p:spPr>
              <a:xfrm>
                <a:off x="720720" y="693720"/>
                <a:ext cx="7111440" cy="3729600"/>
              </a:xfrm>
              <a:prstGeom prst="rect">
                <a:avLst/>
              </a:prstGeom>
            </p:spPr>
          </p:pic>
        </mc:Fallback>
      </mc:AlternateContent>
    </p:spTree>
    <p:extLst>
      <p:ext uri="{BB962C8B-B14F-4D97-AF65-F5344CB8AC3E}">
        <p14:creationId xmlns:p14="http://schemas.microsoft.com/office/powerpoint/2010/main" val="1444419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Optimization Techniques</a:t>
            </a:r>
            <a:endParaRPr lang="en-US" sz="4000" dirty="0">
              <a:solidFill>
                <a:schemeClr val="bg1"/>
              </a:solidFill>
            </a:endParaRPr>
          </a:p>
        </p:txBody>
      </p:sp>
      <p:sp>
        <p:nvSpPr>
          <p:cNvPr id="6" name="TextBox 5"/>
          <p:cNvSpPr txBox="1"/>
          <p:nvPr/>
        </p:nvSpPr>
        <p:spPr>
          <a:xfrm>
            <a:off x="914400" y="1123950"/>
            <a:ext cx="7406643" cy="646331"/>
          </a:xfrm>
          <a:prstGeom prst="rect">
            <a:avLst/>
          </a:prstGeom>
          <a:noFill/>
        </p:spPr>
        <p:txBody>
          <a:bodyPr wrap="none" rtlCol="0">
            <a:spAutoFit/>
          </a:bodyPr>
          <a:lstStyle/>
          <a:p>
            <a:r>
              <a:rPr lang="en-US" dirty="0">
                <a:solidFill>
                  <a:schemeClr val="bg1"/>
                </a:solidFill>
              </a:rPr>
              <a:t>Q – What is the difference between Gradient descent and stochastic gradient</a:t>
            </a:r>
          </a:p>
          <a:p>
            <a:r>
              <a:rPr lang="en-US" dirty="0">
                <a:solidFill>
                  <a:schemeClr val="bg1"/>
                </a:solidFill>
              </a:rPr>
              <a:t>descent</a:t>
            </a:r>
          </a:p>
        </p:txBody>
      </p:sp>
      <p:sp>
        <p:nvSpPr>
          <p:cNvPr id="8" name="TextBox 7"/>
          <p:cNvSpPr txBox="1"/>
          <p:nvPr/>
        </p:nvSpPr>
        <p:spPr>
          <a:xfrm>
            <a:off x="837343" y="2212458"/>
            <a:ext cx="8281370" cy="1631216"/>
          </a:xfrm>
          <a:prstGeom prst="rect">
            <a:avLst/>
          </a:prstGeom>
          <a:noFill/>
        </p:spPr>
        <p:txBody>
          <a:bodyPr wrap="none" rtlCol="0">
            <a:spAutoFit/>
          </a:bodyPr>
          <a:lstStyle/>
          <a:p>
            <a:r>
              <a:rPr lang="en-US" sz="2000" dirty="0">
                <a:solidFill>
                  <a:schemeClr val="bg1"/>
                </a:solidFill>
              </a:rPr>
              <a:t>• Stochastic gradient descent =&gt; Single training record, forward and backward</a:t>
            </a:r>
          </a:p>
          <a:p>
            <a:r>
              <a:rPr lang="en-US" sz="2000" dirty="0">
                <a:solidFill>
                  <a:schemeClr val="bg1"/>
                </a:solidFill>
              </a:rPr>
              <a:t>propagation</a:t>
            </a:r>
          </a:p>
          <a:p>
            <a:r>
              <a:rPr lang="en-US" sz="2000" dirty="0">
                <a:solidFill>
                  <a:schemeClr val="bg1"/>
                </a:solidFill>
              </a:rPr>
              <a:t>• Gradient descent =&gt; Full training set, forward and backward propagation</a:t>
            </a:r>
          </a:p>
          <a:p>
            <a:r>
              <a:rPr lang="en-US" sz="2000" dirty="0">
                <a:solidFill>
                  <a:schemeClr val="bg1"/>
                </a:solidFill>
              </a:rPr>
              <a:t>• Mini Batch Gradient descent =&gt; small batch of training set, forward and</a:t>
            </a:r>
          </a:p>
          <a:p>
            <a:r>
              <a:rPr lang="en-US" sz="2000" dirty="0">
                <a:solidFill>
                  <a:schemeClr val="bg1"/>
                </a:solidFill>
              </a:rPr>
              <a:t>backward propagation</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82840" y="174240"/>
              <a:ext cx="8271360" cy="4768560"/>
            </p14:xfrm>
          </p:contentPart>
        </mc:Choice>
        <mc:Fallback>
          <p:pic>
            <p:nvPicPr>
              <p:cNvPr id="2" name="Ink 1"/>
              <p:cNvPicPr/>
              <p:nvPr/>
            </p:nvPicPr>
            <p:blipFill>
              <a:blip r:embed="rId3"/>
              <a:stretch>
                <a:fillRect/>
              </a:stretch>
            </p:blipFill>
            <p:spPr>
              <a:xfrm>
                <a:off x="573480" y="164880"/>
                <a:ext cx="8290080" cy="4787280"/>
              </a:xfrm>
              <a:prstGeom prst="rect">
                <a:avLst/>
              </a:prstGeom>
            </p:spPr>
          </p:pic>
        </mc:Fallback>
      </mc:AlternateContent>
    </p:spTree>
    <p:extLst>
      <p:ext uri="{BB962C8B-B14F-4D97-AF65-F5344CB8AC3E}">
        <p14:creationId xmlns:p14="http://schemas.microsoft.com/office/powerpoint/2010/main" val="3306672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Activation Functions</a:t>
            </a:r>
            <a:endParaRPr lang="en-US" sz="4000" dirty="0">
              <a:solidFill>
                <a:schemeClr val="bg1"/>
              </a:solidFil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48991"/>
            <a:ext cx="2678321" cy="152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028192"/>
            <a:ext cx="2483528" cy="15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257550"/>
            <a:ext cx="2603205" cy="14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734" y="3098482"/>
            <a:ext cx="2678460" cy="16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46203" y="2708276"/>
            <a:ext cx="602153" cy="369332"/>
          </a:xfrm>
          <a:prstGeom prst="rect">
            <a:avLst/>
          </a:prstGeom>
          <a:noFill/>
        </p:spPr>
        <p:txBody>
          <a:bodyPr wrap="none" rtlCol="0">
            <a:spAutoFit/>
          </a:bodyPr>
          <a:lstStyle/>
          <a:p>
            <a:r>
              <a:rPr lang="en-US" dirty="0" smtClean="0">
                <a:solidFill>
                  <a:schemeClr val="bg1"/>
                </a:solidFill>
              </a:rPr>
              <a:t>Step</a:t>
            </a:r>
            <a:endParaRPr lang="en-US" dirty="0">
              <a:solidFill>
                <a:schemeClr val="bg1"/>
              </a:solidFill>
            </a:endParaRPr>
          </a:p>
        </p:txBody>
      </p:sp>
      <p:sp>
        <p:nvSpPr>
          <p:cNvPr id="10" name="TextBox 9"/>
          <p:cNvSpPr txBox="1"/>
          <p:nvPr/>
        </p:nvSpPr>
        <p:spPr>
          <a:xfrm>
            <a:off x="5249711" y="2698161"/>
            <a:ext cx="933269" cy="369332"/>
          </a:xfrm>
          <a:prstGeom prst="rect">
            <a:avLst/>
          </a:prstGeom>
          <a:noFill/>
        </p:spPr>
        <p:txBody>
          <a:bodyPr wrap="none" rtlCol="0">
            <a:spAutoFit/>
          </a:bodyPr>
          <a:lstStyle/>
          <a:p>
            <a:r>
              <a:rPr lang="en-US" dirty="0" smtClean="0">
                <a:solidFill>
                  <a:schemeClr val="bg1"/>
                </a:solidFill>
              </a:rPr>
              <a:t>Sigmoid</a:t>
            </a:r>
            <a:endParaRPr lang="en-US" dirty="0">
              <a:solidFill>
                <a:schemeClr val="bg1"/>
              </a:solidFill>
            </a:endParaRPr>
          </a:p>
        </p:txBody>
      </p:sp>
      <p:sp>
        <p:nvSpPr>
          <p:cNvPr id="11" name="TextBox 10"/>
          <p:cNvSpPr txBox="1"/>
          <p:nvPr/>
        </p:nvSpPr>
        <p:spPr>
          <a:xfrm>
            <a:off x="1001214" y="4775314"/>
            <a:ext cx="873572" cy="369332"/>
          </a:xfrm>
          <a:prstGeom prst="rect">
            <a:avLst/>
          </a:prstGeom>
          <a:noFill/>
        </p:spPr>
        <p:txBody>
          <a:bodyPr wrap="none" rtlCol="0">
            <a:spAutoFit/>
          </a:bodyPr>
          <a:lstStyle/>
          <a:p>
            <a:r>
              <a:rPr lang="en-US" dirty="0" err="1" smtClean="0">
                <a:solidFill>
                  <a:schemeClr val="bg1"/>
                </a:solidFill>
              </a:rPr>
              <a:t>Tanh</a:t>
            </a:r>
            <a:r>
              <a:rPr lang="en-US" dirty="0" smtClean="0">
                <a:solidFill>
                  <a:schemeClr val="bg1"/>
                </a:solidFill>
              </a:rPr>
              <a:t>(x)</a:t>
            </a:r>
            <a:endParaRPr lang="en-US" dirty="0">
              <a:solidFill>
                <a:schemeClr val="bg1"/>
              </a:solidFill>
            </a:endParaRPr>
          </a:p>
        </p:txBody>
      </p:sp>
      <p:sp>
        <p:nvSpPr>
          <p:cNvPr id="12" name="TextBox 11"/>
          <p:cNvSpPr txBox="1"/>
          <p:nvPr/>
        </p:nvSpPr>
        <p:spPr>
          <a:xfrm>
            <a:off x="5105400" y="4774168"/>
            <a:ext cx="1824667" cy="369332"/>
          </a:xfrm>
          <a:prstGeom prst="rect">
            <a:avLst/>
          </a:prstGeom>
          <a:noFill/>
        </p:spPr>
        <p:txBody>
          <a:bodyPr wrap="none" rtlCol="0">
            <a:spAutoFit/>
          </a:bodyPr>
          <a:lstStyle/>
          <a:p>
            <a:r>
              <a:rPr lang="en-US" dirty="0" err="1" smtClean="0">
                <a:solidFill>
                  <a:schemeClr val="bg1"/>
                </a:solidFill>
              </a:rPr>
              <a:t>ReLU</a:t>
            </a:r>
            <a:r>
              <a:rPr lang="en-US" dirty="0" smtClean="0">
                <a:solidFill>
                  <a:schemeClr val="bg1"/>
                </a:solidFill>
              </a:rPr>
              <a:t>(x)=max(0,x)</a:t>
            </a:r>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502200" y="877320"/>
              <a:ext cx="8546040" cy="4159440"/>
            </p14:xfrm>
          </p:contentPart>
        </mc:Choice>
        <mc:Fallback>
          <p:pic>
            <p:nvPicPr>
              <p:cNvPr id="4" name="Ink 3"/>
              <p:cNvPicPr/>
              <p:nvPr/>
            </p:nvPicPr>
            <p:blipFill>
              <a:blip r:embed="rId7"/>
              <a:stretch>
                <a:fillRect/>
              </a:stretch>
            </p:blipFill>
            <p:spPr>
              <a:xfrm>
                <a:off x="492840" y="867960"/>
                <a:ext cx="8564760" cy="4178160"/>
              </a:xfrm>
              <a:prstGeom prst="rect">
                <a:avLst/>
              </a:prstGeom>
            </p:spPr>
          </p:pic>
        </mc:Fallback>
      </mc:AlternateContent>
    </p:spTree>
    <p:extLst>
      <p:ext uri="{BB962C8B-B14F-4D97-AF65-F5344CB8AC3E}">
        <p14:creationId xmlns:p14="http://schemas.microsoft.com/office/powerpoint/2010/main" val="1873601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a:solidFill>
                  <a:schemeClr val="bg1"/>
                </a:solidFill>
              </a:rPr>
              <a:t>Activation Functions</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47750"/>
            <a:ext cx="7467600" cy="3684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244120" y="2216880"/>
              <a:ext cx="2431440" cy="2404440"/>
            </p14:xfrm>
          </p:contentPart>
        </mc:Choice>
        <mc:Fallback>
          <p:pic>
            <p:nvPicPr>
              <p:cNvPr id="2" name="Ink 1"/>
              <p:cNvPicPr/>
              <p:nvPr/>
            </p:nvPicPr>
            <p:blipFill>
              <a:blip r:embed="rId4"/>
              <a:stretch>
                <a:fillRect/>
              </a:stretch>
            </p:blipFill>
            <p:spPr>
              <a:xfrm>
                <a:off x="5234760" y="2207520"/>
                <a:ext cx="2450160" cy="2423160"/>
              </a:xfrm>
              <a:prstGeom prst="rect">
                <a:avLst/>
              </a:prstGeom>
            </p:spPr>
          </p:pic>
        </mc:Fallback>
      </mc:AlternateContent>
    </p:spTree>
    <p:extLst>
      <p:ext uri="{BB962C8B-B14F-4D97-AF65-F5344CB8AC3E}">
        <p14:creationId xmlns:p14="http://schemas.microsoft.com/office/powerpoint/2010/main" val="1873601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a:solidFill>
                  <a:schemeClr val="bg1"/>
                </a:solidFill>
              </a:rPr>
              <a:t>Activation </a:t>
            </a:r>
            <a:r>
              <a:rPr lang="en-US" sz="4000" dirty="0" smtClean="0">
                <a:solidFill>
                  <a:schemeClr val="bg1"/>
                </a:solidFill>
              </a:rPr>
              <a:t>Functions</a:t>
            </a:r>
            <a:endParaRPr lang="en-US" sz="4000" dirty="0">
              <a:solidFill>
                <a:schemeClr val="bg1"/>
              </a:solidFill>
            </a:endParaRPr>
          </a:p>
        </p:txBody>
      </p:sp>
      <p:sp>
        <p:nvSpPr>
          <p:cNvPr id="2" name="TextBox 1"/>
          <p:cNvSpPr txBox="1"/>
          <p:nvPr/>
        </p:nvSpPr>
        <p:spPr>
          <a:xfrm>
            <a:off x="846203" y="1428750"/>
            <a:ext cx="6705362" cy="830997"/>
          </a:xfrm>
          <a:prstGeom prst="rect">
            <a:avLst/>
          </a:prstGeom>
          <a:noFill/>
        </p:spPr>
        <p:txBody>
          <a:bodyPr wrap="none" rtlCol="0">
            <a:spAutoFit/>
          </a:bodyPr>
          <a:lstStyle/>
          <a:p>
            <a:pPr marL="285750" indent="-285750">
              <a:buFont typeface="Arial" pitchFamily="34" charset="0"/>
              <a:buChar char="•"/>
            </a:pPr>
            <a:r>
              <a:rPr lang="en-US" sz="2400" dirty="0" smtClean="0">
                <a:solidFill>
                  <a:schemeClr val="bg1"/>
                </a:solidFill>
              </a:rPr>
              <a:t>Can hidden layer and output layers have different </a:t>
            </a:r>
          </a:p>
          <a:p>
            <a:r>
              <a:rPr lang="en-US" sz="2400" dirty="0" smtClean="0">
                <a:solidFill>
                  <a:schemeClr val="bg1"/>
                </a:solidFill>
              </a:rPr>
              <a:t>     activation functions?</a:t>
            </a:r>
            <a:endParaRPr lang="en-US" sz="24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623164"/>
            <a:ext cx="2438400" cy="2135404"/>
          </a:xfrm>
          <a:prstGeom prst="rect">
            <a:avLst/>
          </a:prstGeom>
        </p:spPr>
      </p:pic>
    </p:spTree>
    <p:extLst>
      <p:ext uri="{BB962C8B-B14F-4D97-AF65-F5344CB8AC3E}">
        <p14:creationId xmlns:p14="http://schemas.microsoft.com/office/powerpoint/2010/main" val="1873601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51272"/>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AI </a:t>
            </a:r>
            <a:r>
              <a:rPr lang="en-US" dirty="0" err="1" smtClean="0"/>
              <a:t>vs</a:t>
            </a:r>
            <a:r>
              <a:rPr lang="en-US" dirty="0" smtClean="0"/>
              <a:t> DL </a:t>
            </a:r>
            <a:r>
              <a:rPr lang="en-US" dirty="0" err="1" smtClean="0"/>
              <a:t>vs</a:t>
            </a:r>
            <a:r>
              <a:rPr lang="en-US" dirty="0" smtClean="0"/>
              <a:t> ML</a:t>
            </a:r>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9" y="760810"/>
            <a:ext cx="8124825" cy="362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6204" y="4629151"/>
            <a:ext cx="6697597" cy="646331"/>
          </a:xfrm>
          <a:prstGeom prst="rect">
            <a:avLst/>
          </a:prstGeom>
          <a:noFill/>
        </p:spPr>
        <p:txBody>
          <a:bodyPr wrap="square" rtlCol="0">
            <a:spAutoFit/>
          </a:bodyPr>
          <a:lstStyle/>
          <a:p>
            <a:r>
              <a:rPr lang="en-US" dirty="0"/>
              <a:t>https://www.analyticsvidhya.com/blog/2021/06/machine-learning-vs-artificial-intelligence-vs-deep-learning/</a:t>
            </a:r>
          </a:p>
        </p:txBody>
      </p:sp>
    </p:spTree>
    <p:extLst>
      <p:ext uri="{BB962C8B-B14F-4D97-AF65-F5344CB8AC3E}">
        <p14:creationId xmlns:p14="http://schemas.microsoft.com/office/powerpoint/2010/main" val="7001327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a:solidFill>
                  <a:schemeClr val="bg1"/>
                </a:solidFill>
              </a:rPr>
              <a:t>Activation </a:t>
            </a:r>
            <a:r>
              <a:rPr lang="en-US" sz="4000" dirty="0" smtClean="0">
                <a:solidFill>
                  <a:schemeClr val="bg1"/>
                </a:solidFill>
              </a:rPr>
              <a:t>Functions</a:t>
            </a:r>
            <a:endParaRPr lang="en-US" sz="4000" dirty="0">
              <a:solidFill>
                <a:schemeClr val="bg1"/>
              </a:solidFill>
            </a:endParaRPr>
          </a:p>
        </p:txBody>
      </p:sp>
      <p:sp>
        <p:nvSpPr>
          <p:cNvPr id="2" name="TextBox 1"/>
          <p:cNvSpPr txBox="1"/>
          <p:nvPr/>
        </p:nvSpPr>
        <p:spPr>
          <a:xfrm>
            <a:off x="846203" y="1428750"/>
            <a:ext cx="6705362" cy="830997"/>
          </a:xfrm>
          <a:prstGeom prst="rect">
            <a:avLst/>
          </a:prstGeom>
          <a:noFill/>
        </p:spPr>
        <p:txBody>
          <a:bodyPr wrap="none" rtlCol="0">
            <a:spAutoFit/>
          </a:bodyPr>
          <a:lstStyle/>
          <a:p>
            <a:pPr marL="285750" indent="-285750">
              <a:buFont typeface="Arial" pitchFamily="34" charset="0"/>
              <a:buChar char="•"/>
            </a:pPr>
            <a:r>
              <a:rPr lang="en-US" sz="2400" dirty="0" smtClean="0">
                <a:solidFill>
                  <a:schemeClr val="bg1"/>
                </a:solidFill>
              </a:rPr>
              <a:t>Can hidden layer and output layers have different </a:t>
            </a:r>
          </a:p>
          <a:p>
            <a:r>
              <a:rPr lang="en-US" sz="2400" dirty="0" smtClean="0">
                <a:solidFill>
                  <a:schemeClr val="bg1"/>
                </a:solidFill>
              </a:rPr>
              <a:t>     activation functions?</a:t>
            </a:r>
            <a:endParaRPr lang="en-US" sz="2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505967"/>
            <a:ext cx="2133600" cy="1723949"/>
          </a:xfrm>
          <a:prstGeom prst="rect">
            <a:avLst/>
          </a:prstGeom>
        </p:spPr>
      </p:pic>
      <p:sp>
        <p:nvSpPr>
          <p:cNvPr id="8" name="TextBox 7"/>
          <p:cNvSpPr txBox="1"/>
          <p:nvPr/>
        </p:nvSpPr>
        <p:spPr>
          <a:xfrm>
            <a:off x="5410200" y="2366975"/>
            <a:ext cx="3048000" cy="3785652"/>
          </a:xfrm>
          <a:prstGeom prst="rect">
            <a:avLst/>
          </a:prstGeom>
          <a:noFill/>
        </p:spPr>
        <p:txBody>
          <a:bodyPr wrap="square" rtlCol="0">
            <a:spAutoFit/>
          </a:bodyPr>
          <a:lstStyle/>
          <a:p>
            <a:r>
              <a:rPr lang="en-US" sz="2400" dirty="0" smtClean="0">
                <a:solidFill>
                  <a:schemeClr val="bg1"/>
                </a:solidFill>
              </a:rPr>
              <a:t>That we </a:t>
            </a:r>
            <a:r>
              <a:rPr lang="en-US" sz="2400" dirty="0" err="1" smtClean="0">
                <a:solidFill>
                  <a:schemeClr val="bg1"/>
                </a:solidFill>
              </a:rPr>
              <a:t>Gonna</a:t>
            </a:r>
            <a:r>
              <a:rPr lang="en-US" sz="2400" dirty="0" smtClean="0">
                <a:solidFill>
                  <a:schemeClr val="bg1"/>
                </a:solidFill>
              </a:rPr>
              <a:t> see in </a:t>
            </a:r>
          </a:p>
          <a:p>
            <a:pPr marL="342900" indent="-342900">
              <a:buFont typeface="Arial" pitchFamily="34" charset="0"/>
              <a:buChar char="•"/>
            </a:pPr>
            <a:r>
              <a:rPr lang="en-US" sz="2400" dirty="0" smtClean="0">
                <a:solidFill>
                  <a:schemeClr val="bg1"/>
                </a:solidFill>
              </a:rPr>
              <a:t>Code !!!</a:t>
            </a:r>
            <a:endParaRPr lang="en-US" sz="2400" dirty="0">
              <a:solidFill>
                <a:schemeClr val="bg1"/>
              </a:solidFill>
            </a:endParaRPr>
          </a:p>
          <a:p>
            <a:pPr marL="342900" indent="-342900">
              <a:buFont typeface="Arial" pitchFamily="34" charset="0"/>
              <a:buChar char="•"/>
            </a:pPr>
            <a:r>
              <a:rPr lang="en-US" sz="2400" dirty="0" smtClean="0">
                <a:solidFill>
                  <a:schemeClr val="bg1"/>
                </a:solidFill>
              </a:rPr>
              <a:t>Code !!!</a:t>
            </a:r>
            <a:endParaRPr lang="en-US" sz="2400" dirty="0">
              <a:solidFill>
                <a:schemeClr val="bg1"/>
              </a:solidFill>
            </a:endParaRPr>
          </a:p>
          <a:p>
            <a:pPr marL="342900" indent="-342900">
              <a:buFont typeface="Arial" pitchFamily="34" charset="0"/>
              <a:buChar char="•"/>
            </a:pPr>
            <a:r>
              <a:rPr lang="en-US" sz="2400" dirty="0" smtClean="0">
                <a:solidFill>
                  <a:schemeClr val="bg1"/>
                </a:solidFill>
              </a:rPr>
              <a:t>Code !!!</a:t>
            </a: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33600" y="2832840"/>
              <a:ext cx="6175440" cy="1192680"/>
            </p14:xfrm>
          </p:contentPart>
        </mc:Choice>
        <mc:Fallback>
          <p:pic>
            <p:nvPicPr>
              <p:cNvPr id="4" name="Ink 3"/>
              <p:cNvPicPr/>
              <p:nvPr/>
            </p:nvPicPr>
            <p:blipFill>
              <a:blip r:embed="rId4"/>
              <a:stretch>
                <a:fillRect/>
              </a:stretch>
            </p:blipFill>
            <p:spPr>
              <a:xfrm>
                <a:off x="1524240" y="2823480"/>
                <a:ext cx="6194160" cy="1211400"/>
              </a:xfrm>
              <a:prstGeom prst="rect">
                <a:avLst/>
              </a:prstGeom>
            </p:spPr>
          </p:pic>
        </mc:Fallback>
      </mc:AlternateContent>
    </p:spTree>
    <p:extLst>
      <p:ext uri="{BB962C8B-B14F-4D97-AF65-F5344CB8AC3E}">
        <p14:creationId xmlns:p14="http://schemas.microsoft.com/office/powerpoint/2010/main" val="2302266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sp>
        <p:nvSpPr>
          <p:cNvPr id="2" name="TextBox 1"/>
          <p:cNvSpPr txBox="1"/>
          <p:nvPr/>
        </p:nvSpPr>
        <p:spPr>
          <a:xfrm>
            <a:off x="846203" y="1047750"/>
            <a:ext cx="7258975" cy="646331"/>
          </a:xfrm>
          <a:prstGeom prst="rect">
            <a:avLst/>
          </a:prstGeom>
          <a:noFill/>
        </p:spPr>
        <p:txBody>
          <a:bodyPr wrap="none" rtlCol="0">
            <a:spAutoFit/>
          </a:bodyPr>
          <a:lstStyle/>
          <a:p>
            <a:r>
              <a:rPr lang="en-US" dirty="0" smtClean="0">
                <a:solidFill>
                  <a:schemeClr val="bg1"/>
                </a:solidFill>
              </a:rPr>
              <a:t>Q. What </a:t>
            </a:r>
            <a:r>
              <a:rPr lang="en-US" dirty="0">
                <a:solidFill>
                  <a:schemeClr val="bg1"/>
                </a:solidFill>
              </a:rPr>
              <a:t>is multi class classification? Is there any specific activation function</a:t>
            </a:r>
          </a:p>
          <a:p>
            <a:r>
              <a:rPr lang="en-US" dirty="0">
                <a:solidFill>
                  <a:schemeClr val="bg1"/>
                </a:solidFill>
              </a:rPr>
              <a:t>for this?</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546225"/>
            <a:ext cx="3600450" cy="17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82806" y="3867150"/>
            <a:ext cx="7065845" cy="923330"/>
          </a:xfrm>
          <a:prstGeom prst="rect">
            <a:avLst/>
          </a:prstGeom>
          <a:noFill/>
        </p:spPr>
        <p:txBody>
          <a:bodyPr wrap="none" rtlCol="0">
            <a:spAutoFit/>
          </a:bodyPr>
          <a:lstStyle/>
          <a:p>
            <a:pPr marL="285750" indent="-285750">
              <a:buFont typeface="Arial" pitchFamily="34" charset="0"/>
              <a:buChar char="•"/>
            </a:pPr>
            <a:r>
              <a:rPr lang="en-US" dirty="0">
                <a:solidFill>
                  <a:schemeClr val="bg1"/>
                </a:solidFill>
              </a:rPr>
              <a:t>Two classes like </a:t>
            </a:r>
            <a:r>
              <a:rPr lang="en-US" dirty="0" smtClean="0">
                <a:solidFill>
                  <a:schemeClr val="bg1"/>
                </a:solidFill>
              </a:rPr>
              <a:t>‘Cat’ </a:t>
            </a:r>
            <a:r>
              <a:rPr lang="en-US" dirty="0">
                <a:solidFill>
                  <a:schemeClr val="bg1"/>
                </a:solidFill>
              </a:rPr>
              <a:t>or </a:t>
            </a:r>
            <a:r>
              <a:rPr lang="en-US" dirty="0" smtClean="0">
                <a:solidFill>
                  <a:schemeClr val="bg1"/>
                </a:solidFill>
              </a:rPr>
              <a:t>‘Dog’ </a:t>
            </a:r>
            <a:r>
              <a:rPr lang="en-US" dirty="0">
                <a:solidFill>
                  <a:schemeClr val="bg1"/>
                </a:solidFill>
              </a:rPr>
              <a:t>=&gt; Binary Classification</a:t>
            </a:r>
          </a:p>
          <a:p>
            <a:r>
              <a:rPr lang="en-US" dirty="0">
                <a:solidFill>
                  <a:schemeClr val="bg1"/>
                </a:solidFill>
              </a:rPr>
              <a:t>• More than 2 classes like </a:t>
            </a:r>
            <a:r>
              <a:rPr lang="en-US" dirty="0" smtClean="0">
                <a:solidFill>
                  <a:schemeClr val="bg1"/>
                </a:solidFill>
              </a:rPr>
              <a:t>‘cat’, ‘dog’ </a:t>
            </a:r>
            <a:r>
              <a:rPr lang="en-US" dirty="0">
                <a:solidFill>
                  <a:schemeClr val="bg1"/>
                </a:solidFill>
              </a:rPr>
              <a:t>or </a:t>
            </a:r>
            <a:r>
              <a:rPr lang="en-US" dirty="0" smtClean="0">
                <a:solidFill>
                  <a:schemeClr val="bg1"/>
                </a:solidFill>
              </a:rPr>
              <a:t>‘horse’ </a:t>
            </a:r>
            <a:r>
              <a:rPr lang="en-US" dirty="0">
                <a:solidFill>
                  <a:schemeClr val="bg1"/>
                </a:solidFill>
              </a:rPr>
              <a:t>=&gt; Multiclass classification</a:t>
            </a:r>
          </a:p>
          <a:p>
            <a:r>
              <a:rPr lang="en-US" dirty="0">
                <a:solidFill>
                  <a:schemeClr val="bg1"/>
                </a:solidFill>
              </a:rPr>
              <a:t>• For multiclass, we use </a:t>
            </a:r>
            <a:r>
              <a:rPr lang="en-US" dirty="0" err="1">
                <a:solidFill>
                  <a:schemeClr val="bg1"/>
                </a:solidFill>
              </a:rPr>
              <a:t>softmax</a:t>
            </a:r>
            <a:r>
              <a:rPr lang="en-US" dirty="0">
                <a:solidFill>
                  <a:schemeClr val="bg1"/>
                </a:solidFill>
              </a:rPr>
              <a:t> activation</a:t>
            </a: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033720" y="1748160"/>
              <a:ext cx="2927160" cy="3121200"/>
            </p14:xfrm>
          </p:contentPart>
        </mc:Choice>
        <mc:Fallback>
          <p:pic>
            <p:nvPicPr>
              <p:cNvPr id="6" name="Ink 5"/>
              <p:cNvPicPr/>
              <p:nvPr/>
            </p:nvPicPr>
            <p:blipFill>
              <a:blip r:embed="rId4"/>
              <a:stretch>
                <a:fillRect/>
              </a:stretch>
            </p:blipFill>
            <p:spPr>
              <a:xfrm>
                <a:off x="3024360" y="1738800"/>
                <a:ext cx="2945880" cy="3139920"/>
              </a:xfrm>
              <a:prstGeom prst="rect">
                <a:avLst/>
              </a:prstGeom>
            </p:spPr>
          </p:pic>
        </mc:Fallback>
      </mc:AlternateContent>
    </p:spTree>
    <p:extLst>
      <p:ext uri="{BB962C8B-B14F-4D97-AF65-F5344CB8AC3E}">
        <p14:creationId xmlns:p14="http://schemas.microsoft.com/office/powerpoint/2010/main" val="18736016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sp>
        <p:nvSpPr>
          <p:cNvPr id="2" name="TextBox 1"/>
          <p:cNvSpPr txBox="1"/>
          <p:nvPr/>
        </p:nvSpPr>
        <p:spPr>
          <a:xfrm>
            <a:off x="1219200" y="2090469"/>
            <a:ext cx="5105400" cy="830997"/>
          </a:xfrm>
          <a:prstGeom prst="rect">
            <a:avLst/>
          </a:prstGeom>
          <a:noFill/>
        </p:spPr>
        <p:txBody>
          <a:bodyPr wrap="square" rtlCol="0">
            <a:spAutoFit/>
          </a:bodyPr>
          <a:lstStyle/>
          <a:p>
            <a:r>
              <a:rPr lang="en-US" sz="4000" i="1" dirty="0" smtClean="0">
                <a:solidFill>
                  <a:schemeClr val="bg1"/>
                </a:solidFill>
              </a:rPr>
              <a:t>“What </a:t>
            </a:r>
            <a:r>
              <a:rPr lang="en-US" sz="4000" i="1" dirty="0">
                <a:solidFill>
                  <a:schemeClr val="bg1"/>
                </a:solidFill>
              </a:rPr>
              <a:t>is an </a:t>
            </a:r>
            <a:r>
              <a:rPr lang="en-US" sz="4800" i="1" dirty="0" smtClean="0">
                <a:solidFill>
                  <a:schemeClr val="bg1"/>
                </a:solidFill>
              </a:rPr>
              <a:t>Epoch</a:t>
            </a:r>
            <a:r>
              <a:rPr lang="en-US" sz="4000" i="1" dirty="0" smtClean="0">
                <a:solidFill>
                  <a:schemeClr val="bg1"/>
                </a:solidFill>
              </a:rPr>
              <a:t>?”</a:t>
            </a:r>
            <a:endParaRPr lang="en-US" sz="4000" i="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181350"/>
            <a:ext cx="1609725" cy="1409700"/>
          </a:xfrm>
          <a:prstGeom prst="rect">
            <a:avLst/>
          </a:prstGeom>
        </p:spPr>
      </p:pic>
    </p:spTree>
    <p:extLst>
      <p:ext uri="{BB962C8B-B14F-4D97-AF65-F5344CB8AC3E}">
        <p14:creationId xmlns:p14="http://schemas.microsoft.com/office/powerpoint/2010/main" val="247092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sp>
        <p:nvSpPr>
          <p:cNvPr id="2" name="TextBox 1"/>
          <p:cNvSpPr txBox="1"/>
          <p:nvPr/>
        </p:nvSpPr>
        <p:spPr>
          <a:xfrm>
            <a:off x="152400" y="1428750"/>
            <a:ext cx="8153400" cy="2308324"/>
          </a:xfrm>
          <a:prstGeom prst="rect">
            <a:avLst/>
          </a:prstGeom>
          <a:noFill/>
        </p:spPr>
        <p:txBody>
          <a:bodyPr wrap="square" rtlCol="0">
            <a:spAutoFit/>
          </a:bodyPr>
          <a:lstStyle/>
          <a:p>
            <a:r>
              <a:rPr lang="en-US" sz="2400" dirty="0">
                <a:solidFill>
                  <a:schemeClr val="bg1"/>
                </a:solidFill>
              </a:rPr>
              <a:t>Epoch is one cycle through the full training data</a:t>
            </a:r>
          </a:p>
          <a:p>
            <a:r>
              <a:rPr lang="en-US" sz="2400" dirty="0">
                <a:solidFill>
                  <a:schemeClr val="bg1"/>
                </a:solidFill>
              </a:rPr>
              <a:t>• It is different from iteration</a:t>
            </a:r>
          </a:p>
          <a:p>
            <a:r>
              <a:rPr lang="en-US" sz="2400" dirty="0">
                <a:solidFill>
                  <a:schemeClr val="bg1"/>
                </a:solidFill>
              </a:rPr>
              <a:t>• Example – Suppose we have 1000 training records, </a:t>
            </a:r>
            <a:endParaRPr lang="en-US" sz="2400" dirty="0" smtClean="0">
              <a:solidFill>
                <a:schemeClr val="bg1"/>
              </a:solidFill>
            </a:endParaRPr>
          </a:p>
          <a:p>
            <a:r>
              <a:rPr lang="en-US" sz="2400" dirty="0" smtClean="0">
                <a:solidFill>
                  <a:schemeClr val="bg1"/>
                </a:solidFill>
              </a:rPr>
              <a:t>if </a:t>
            </a:r>
            <a:r>
              <a:rPr lang="en-US" sz="2400" dirty="0">
                <a:solidFill>
                  <a:schemeClr val="bg1"/>
                </a:solidFill>
              </a:rPr>
              <a:t>we are doing SGD i.e</a:t>
            </a:r>
            <a:r>
              <a:rPr lang="en-US" sz="2400" dirty="0" smtClean="0">
                <a:solidFill>
                  <a:schemeClr val="bg1"/>
                </a:solidFill>
              </a:rPr>
              <a:t>. one </a:t>
            </a:r>
            <a:r>
              <a:rPr lang="en-US" sz="2400" dirty="0">
                <a:solidFill>
                  <a:schemeClr val="bg1"/>
                </a:solidFill>
              </a:rPr>
              <a:t>record is input at a time, </a:t>
            </a:r>
            <a:endParaRPr lang="en-US" sz="2400" dirty="0" smtClean="0">
              <a:solidFill>
                <a:schemeClr val="bg1"/>
              </a:solidFill>
            </a:endParaRPr>
          </a:p>
          <a:p>
            <a:r>
              <a:rPr lang="en-US" sz="2400" dirty="0" smtClean="0">
                <a:solidFill>
                  <a:schemeClr val="bg1"/>
                </a:solidFill>
              </a:rPr>
              <a:t>then </a:t>
            </a:r>
            <a:r>
              <a:rPr lang="en-US" sz="2400" dirty="0">
                <a:solidFill>
                  <a:schemeClr val="bg1"/>
                </a:solidFill>
              </a:rPr>
              <a:t>1000 iterations within one epoch</a:t>
            </a:r>
          </a:p>
          <a:p>
            <a:r>
              <a:rPr lang="en-US" sz="2400" dirty="0">
                <a:solidFill>
                  <a:schemeClr val="bg1"/>
                </a:solidFill>
              </a:rPr>
              <a:t>• If we enter 1000 records 2 time =&gt; Epoch is 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075" y="1510605"/>
            <a:ext cx="2295525" cy="2585145"/>
          </a:xfrm>
          <a:prstGeom prst="rect">
            <a:avLst/>
          </a:prstGeom>
        </p:spPr>
      </p:pic>
    </p:spTree>
    <p:extLst>
      <p:ext uri="{BB962C8B-B14F-4D97-AF65-F5344CB8AC3E}">
        <p14:creationId xmlns:p14="http://schemas.microsoft.com/office/powerpoint/2010/main" val="2470929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03" y="1276350"/>
            <a:ext cx="6878637"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83720" y="2082960"/>
              <a:ext cx="6315840" cy="2886840"/>
            </p14:xfrm>
          </p:contentPart>
        </mc:Choice>
        <mc:Fallback>
          <p:pic>
            <p:nvPicPr>
              <p:cNvPr id="2" name="Ink 1"/>
              <p:cNvPicPr/>
              <p:nvPr/>
            </p:nvPicPr>
            <p:blipFill>
              <a:blip r:embed="rId4"/>
              <a:stretch>
                <a:fillRect/>
              </a:stretch>
            </p:blipFill>
            <p:spPr>
              <a:xfrm>
                <a:off x="774360" y="2073600"/>
                <a:ext cx="6334560" cy="2905560"/>
              </a:xfrm>
              <a:prstGeom prst="rect">
                <a:avLst/>
              </a:prstGeom>
            </p:spPr>
          </p:pic>
        </mc:Fallback>
      </mc:AlternateContent>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03" y="1047750"/>
            <a:ext cx="718259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31840" y="1292400"/>
              <a:ext cx="6751080" cy="3436200"/>
            </p14:xfrm>
          </p:contentPart>
        </mc:Choice>
        <mc:Fallback>
          <p:pic>
            <p:nvPicPr>
              <p:cNvPr id="2" name="Ink 1"/>
              <p:cNvPicPr/>
              <p:nvPr/>
            </p:nvPicPr>
            <p:blipFill>
              <a:blip r:embed="rId4"/>
              <a:stretch>
                <a:fillRect/>
              </a:stretch>
            </p:blipFill>
            <p:spPr>
              <a:xfrm>
                <a:off x="1122480" y="1283040"/>
                <a:ext cx="6769800" cy="3454920"/>
              </a:xfrm>
              <a:prstGeom prst="rect">
                <a:avLst/>
              </a:prstGeom>
            </p:spPr>
          </p:pic>
        </mc:Fallback>
      </mc:AlternateContent>
    </p:spTree>
    <p:extLst>
      <p:ext uri="{BB962C8B-B14F-4D97-AF65-F5344CB8AC3E}">
        <p14:creationId xmlns:p14="http://schemas.microsoft.com/office/powerpoint/2010/main" val="247092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47700" y="1804432"/>
            <a:ext cx="7848600" cy="1323439"/>
          </a:xfrm>
          <a:prstGeom prst="rect">
            <a:avLst/>
          </a:prstGeom>
          <a:noFill/>
        </p:spPr>
        <p:txBody>
          <a:bodyPr wrap="square" rtlCol="0">
            <a:spAutoFit/>
          </a:bodyPr>
          <a:lstStyle/>
          <a:p>
            <a:r>
              <a:rPr lang="en-US" sz="4000" dirty="0" smtClean="0">
                <a:solidFill>
                  <a:schemeClr val="bg1"/>
                </a:solidFill>
              </a:rPr>
              <a:t>Convolutional Neural Networks (CNNs)</a:t>
            </a:r>
            <a:endParaRPr lang="en-US" sz="4000" dirty="0">
              <a:solidFill>
                <a:schemeClr val="bg1"/>
              </a:solidFill>
            </a:endParaRPr>
          </a:p>
        </p:txBody>
      </p:sp>
    </p:spTree>
    <p:extLst>
      <p:ext uri="{BB962C8B-B14F-4D97-AF65-F5344CB8AC3E}">
        <p14:creationId xmlns:p14="http://schemas.microsoft.com/office/powerpoint/2010/main" val="1135343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152400" y="133350"/>
            <a:ext cx="8305800" cy="646331"/>
          </a:xfrm>
          <a:prstGeom prst="rect">
            <a:avLst/>
          </a:prstGeom>
          <a:noFill/>
        </p:spPr>
        <p:txBody>
          <a:bodyPr wrap="square" rtlCol="0">
            <a:spAutoFit/>
          </a:bodyPr>
          <a:lstStyle/>
          <a:p>
            <a:r>
              <a:rPr lang="en-US" sz="3600" dirty="0" smtClean="0">
                <a:solidFill>
                  <a:schemeClr val="bg1"/>
                </a:solidFill>
              </a:rPr>
              <a:t>Some Fundamentals of Image Processing</a:t>
            </a:r>
            <a:endParaRPr lang="en-US" sz="3600" dirty="0">
              <a:solidFill>
                <a:schemeClr val="bg1"/>
              </a:solidFill>
            </a:endParaRPr>
          </a:p>
        </p:txBody>
      </p:sp>
      <p:pic>
        <p:nvPicPr>
          <p:cNvPr id="6" name="Picture 4">
            <a:extLst>
              <a:ext uri="{FF2B5EF4-FFF2-40B4-BE49-F238E27FC236}">
                <a16:creationId xmlns:a16="http://schemas.microsoft.com/office/drawing/2014/main" xmlns="" id="{18CF2957-F67D-79E7-7F56-1DBE66BD6B57}"/>
              </a:ext>
            </a:extLst>
          </p:cNvPr>
          <p:cNvPicPr>
            <a:picLocks noChangeAspect="1"/>
          </p:cNvPicPr>
          <p:nvPr/>
        </p:nvPicPr>
        <p:blipFill>
          <a:blip r:embed="rId2"/>
          <a:stretch>
            <a:fillRect/>
          </a:stretch>
        </p:blipFill>
        <p:spPr>
          <a:xfrm>
            <a:off x="698500" y="2419350"/>
            <a:ext cx="2540000" cy="1905000"/>
          </a:xfrm>
          <a:prstGeom prst="rect">
            <a:avLst/>
          </a:prstGeom>
        </p:spPr>
      </p:pic>
      <p:pic>
        <p:nvPicPr>
          <p:cNvPr id="8" name="Picture 5">
            <a:extLst>
              <a:ext uri="{FF2B5EF4-FFF2-40B4-BE49-F238E27FC236}">
                <a16:creationId xmlns:a16="http://schemas.microsoft.com/office/drawing/2014/main" xmlns="" id="{4D6D51F6-9169-A72C-27CC-C328B958430C}"/>
              </a:ext>
            </a:extLst>
          </p:cNvPr>
          <p:cNvPicPr>
            <a:picLocks noChangeAspect="1"/>
          </p:cNvPicPr>
          <p:nvPr/>
        </p:nvPicPr>
        <p:blipFill>
          <a:blip r:embed="rId3"/>
          <a:stretch>
            <a:fillRect/>
          </a:stretch>
        </p:blipFill>
        <p:spPr>
          <a:xfrm>
            <a:off x="4724400" y="2419350"/>
            <a:ext cx="2807751" cy="1939845"/>
          </a:xfrm>
          <a:prstGeom prst="rect">
            <a:avLst/>
          </a:prstGeom>
        </p:spPr>
      </p:pic>
      <p:sp>
        <p:nvSpPr>
          <p:cNvPr id="2" name="TextBox 1"/>
          <p:cNvSpPr txBox="1"/>
          <p:nvPr/>
        </p:nvSpPr>
        <p:spPr>
          <a:xfrm>
            <a:off x="698500" y="1123950"/>
            <a:ext cx="6082242" cy="461665"/>
          </a:xfrm>
          <a:prstGeom prst="rect">
            <a:avLst/>
          </a:prstGeom>
          <a:noFill/>
        </p:spPr>
        <p:txBody>
          <a:bodyPr wrap="none" rtlCol="0">
            <a:spAutoFit/>
          </a:bodyPr>
          <a:lstStyle/>
          <a:p>
            <a:pPr marL="342900" indent="-342900">
              <a:buFont typeface="Arial" pitchFamily="34" charset="0"/>
              <a:buChar char="•"/>
            </a:pPr>
            <a:r>
              <a:rPr lang="en-US" sz="2400" dirty="0" smtClean="0">
                <a:solidFill>
                  <a:schemeClr val="bg1"/>
                </a:solidFill>
              </a:rPr>
              <a:t>Images are represented as a matrix of pixels.</a:t>
            </a:r>
            <a:endParaRPr lang="en-US" sz="2400" dirty="0">
              <a:solidFill>
                <a:schemeClr val="bg1"/>
              </a:solidFill>
            </a:endParaRPr>
          </a:p>
        </p:txBody>
      </p:sp>
      <p:sp>
        <p:nvSpPr>
          <p:cNvPr id="4" name="TextBox 3"/>
          <p:cNvSpPr txBox="1"/>
          <p:nvPr/>
        </p:nvSpPr>
        <p:spPr>
          <a:xfrm>
            <a:off x="1108206" y="4539734"/>
            <a:ext cx="1133900" cy="369332"/>
          </a:xfrm>
          <a:prstGeom prst="rect">
            <a:avLst/>
          </a:prstGeom>
          <a:noFill/>
        </p:spPr>
        <p:txBody>
          <a:bodyPr wrap="none" rtlCol="0">
            <a:spAutoFit/>
          </a:bodyPr>
          <a:lstStyle/>
          <a:p>
            <a:r>
              <a:rPr lang="en-US" dirty="0" smtClean="0">
                <a:solidFill>
                  <a:schemeClr val="bg1"/>
                </a:solidFill>
              </a:rPr>
              <a:t>Gray scale</a:t>
            </a:r>
            <a:endParaRPr lang="en-US" dirty="0">
              <a:solidFill>
                <a:schemeClr val="bg1"/>
              </a:solidFill>
            </a:endParaRPr>
          </a:p>
        </p:txBody>
      </p:sp>
      <p:sp>
        <p:nvSpPr>
          <p:cNvPr id="9" name="TextBox 8"/>
          <p:cNvSpPr txBox="1"/>
          <p:nvPr/>
        </p:nvSpPr>
        <p:spPr>
          <a:xfrm>
            <a:off x="5561325" y="4551402"/>
            <a:ext cx="578492" cy="369332"/>
          </a:xfrm>
          <a:prstGeom prst="rect">
            <a:avLst/>
          </a:prstGeom>
          <a:noFill/>
        </p:spPr>
        <p:txBody>
          <a:bodyPr wrap="none" rtlCol="0">
            <a:spAutoFit/>
          </a:bodyPr>
          <a:lstStyle/>
          <a:p>
            <a:r>
              <a:rPr lang="en-US" dirty="0" smtClean="0">
                <a:solidFill>
                  <a:schemeClr val="bg1"/>
                </a:solidFill>
              </a:rPr>
              <a:t>RGB</a:t>
            </a:r>
            <a:endParaRPr lang="en-US" dirty="0">
              <a:solidFill>
                <a:schemeClr val="bg1"/>
              </a:solidFill>
            </a:endParaRPr>
          </a:p>
        </p:txBody>
      </p:sp>
    </p:spTree>
    <p:extLst>
      <p:ext uri="{BB962C8B-B14F-4D97-AF65-F5344CB8AC3E}">
        <p14:creationId xmlns:p14="http://schemas.microsoft.com/office/powerpoint/2010/main" val="1135343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How a Computer sees an Image</a:t>
            </a:r>
            <a:endParaRPr lang="en-US" sz="4000" dirty="0">
              <a:solidFill>
                <a:schemeClr val="bg1"/>
              </a:solidFill>
            </a:endParaRPr>
          </a:p>
        </p:txBody>
      </p:sp>
      <p:pic>
        <p:nvPicPr>
          <p:cNvPr id="8" name="Picture 2"/>
          <p:cNvPicPr>
            <a:picLocks noChangeAspect="1" noChangeArrowheads="1"/>
          </p:cNvPicPr>
          <p:nvPr/>
        </p:nvPicPr>
        <p:blipFill>
          <a:blip r:embed="rId2"/>
          <a:srcRect/>
          <a:stretch>
            <a:fillRect/>
          </a:stretch>
        </p:blipFill>
        <p:spPr bwMode="auto">
          <a:xfrm>
            <a:off x="871603" y="1047750"/>
            <a:ext cx="6232394" cy="3546017"/>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135343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381000" y="133350"/>
            <a:ext cx="8077200" cy="584775"/>
          </a:xfrm>
          <a:prstGeom prst="rect">
            <a:avLst/>
          </a:prstGeom>
          <a:noFill/>
        </p:spPr>
        <p:txBody>
          <a:bodyPr wrap="square" rtlCol="0">
            <a:spAutoFit/>
          </a:bodyPr>
          <a:lstStyle/>
          <a:p>
            <a:r>
              <a:rPr lang="en-GB" sz="3200" b="1" dirty="0">
                <a:solidFill>
                  <a:schemeClr val="bg1"/>
                </a:solidFill>
                <a:ea typeface="+mj-lt"/>
                <a:cs typeface="+mj-lt"/>
              </a:rPr>
              <a:t>The Problem with Traditional Neural Networks</a:t>
            </a:r>
            <a:endParaRPr lang="en-US" sz="3200" dirty="0">
              <a:solidFill>
                <a:schemeClr val="bg1"/>
              </a:solidFill>
            </a:endParaRPr>
          </a:p>
        </p:txBody>
      </p:sp>
      <p:pic>
        <p:nvPicPr>
          <p:cNvPr id="6" name="Picture 4" descr="Diagram, schematic&#10;&#10;Description automatically generated">
            <a:extLst>
              <a:ext uri="{FF2B5EF4-FFF2-40B4-BE49-F238E27FC236}">
                <a16:creationId xmlns="" xmlns:a16="http://schemas.microsoft.com/office/drawing/2014/main" id="{2FDFD9CD-7973-49D3-95B7-AD5DF2BC19AB}"/>
              </a:ext>
            </a:extLst>
          </p:cNvPr>
          <p:cNvPicPr>
            <a:picLocks noChangeAspect="1"/>
          </p:cNvPicPr>
          <p:nvPr/>
        </p:nvPicPr>
        <p:blipFill rotWithShape="1">
          <a:blip r:embed="rId2"/>
          <a:srcRect r="2" b="458"/>
          <a:stretch/>
        </p:blipFill>
        <p:spPr>
          <a:xfrm>
            <a:off x="381000" y="1332962"/>
            <a:ext cx="3663696" cy="2252024"/>
          </a:xfrm>
          <a:prstGeom prst="rect">
            <a:avLst/>
          </a:prstGeom>
        </p:spPr>
      </p:pic>
      <p:sp>
        <p:nvSpPr>
          <p:cNvPr id="2" name="TextBox 1"/>
          <p:cNvSpPr txBox="1"/>
          <p:nvPr/>
        </p:nvSpPr>
        <p:spPr>
          <a:xfrm>
            <a:off x="4648201" y="1321607"/>
            <a:ext cx="4038599" cy="3693319"/>
          </a:xfrm>
          <a:prstGeom prst="rect">
            <a:avLst/>
          </a:prstGeom>
          <a:noFill/>
        </p:spPr>
        <p:txBody>
          <a:bodyPr wrap="square" rtlCol="0">
            <a:spAutoFit/>
          </a:bodyPr>
          <a:lstStyle/>
          <a:p>
            <a:r>
              <a:rPr lang="en-GB" dirty="0">
                <a:solidFill>
                  <a:schemeClr val="bg1"/>
                </a:solidFill>
                <a:ea typeface="+mn-lt"/>
                <a:cs typeface="+mn-lt"/>
              </a:rPr>
              <a:t>There are several drawbacks of MLP’s, especially when it comes to image processing. </a:t>
            </a:r>
          </a:p>
          <a:p>
            <a:r>
              <a:rPr lang="en-GB" dirty="0">
                <a:solidFill>
                  <a:schemeClr val="bg1"/>
                </a:solidFill>
                <a:ea typeface="+mn-lt"/>
                <a:cs typeface="+mn-lt"/>
              </a:rPr>
              <a:t>MLPs use one perceptron for each input (e.g. pixel in an image, multiplied by 3 in RGB case). The amount of weights rapidly becomes unmanageable for large images. For a 224 x 224 pixel image with 3 </a:t>
            </a:r>
            <a:r>
              <a:rPr lang="en-GB" dirty="0" err="1">
                <a:solidFill>
                  <a:schemeClr val="bg1"/>
                </a:solidFill>
                <a:ea typeface="+mn-lt"/>
                <a:cs typeface="+mn-lt"/>
              </a:rPr>
              <a:t>color</a:t>
            </a:r>
            <a:r>
              <a:rPr lang="en-GB" dirty="0">
                <a:solidFill>
                  <a:schemeClr val="bg1"/>
                </a:solidFill>
                <a:ea typeface="+mn-lt"/>
                <a:cs typeface="+mn-lt"/>
              </a:rPr>
              <a:t> channels there are around 150,000 weights that must be trained! As a result, difficulties arise whilst training and </a:t>
            </a:r>
            <a:r>
              <a:rPr lang="en-GB" dirty="0" err="1">
                <a:solidFill>
                  <a:schemeClr val="bg1"/>
                </a:solidFill>
                <a:ea typeface="+mn-lt"/>
                <a:cs typeface="+mn-lt"/>
              </a:rPr>
              <a:t>overfitting</a:t>
            </a:r>
            <a:r>
              <a:rPr lang="en-GB" dirty="0">
                <a:solidFill>
                  <a:schemeClr val="bg1"/>
                </a:solidFill>
                <a:ea typeface="+mn-lt"/>
                <a:cs typeface="+mn-lt"/>
              </a:rPr>
              <a:t> can occur.</a:t>
            </a:r>
          </a:p>
          <a:p>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761720" y="3583080"/>
              <a:ext cx="2210400" cy="569520"/>
            </p14:xfrm>
          </p:contentPart>
        </mc:Choice>
        <mc:Fallback>
          <p:pic>
            <p:nvPicPr>
              <p:cNvPr id="4" name="Ink 3"/>
              <p:cNvPicPr/>
              <p:nvPr/>
            </p:nvPicPr>
            <p:blipFill>
              <a:blip r:embed="rId4"/>
              <a:stretch>
                <a:fillRect/>
              </a:stretch>
            </p:blipFill>
            <p:spPr>
              <a:xfrm>
                <a:off x="4752360" y="3573720"/>
                <a:ext cx="2229120" cy="58824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4" name="Title 3"/>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 y="0"/>
            <a:ext cx="9199004"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381000" y="133350"/>
            <a:ext cx="8077200" cy="584775"/>
          </a:xfrm>
          <a:prstGeom prst="rect">
            <a:avLst/>
          </a:prstGeom>
          <a:noFill/>
        </p:spPr>
        <p:txBody>
          <a:bodyPr wrap="square" rtlCol="0">
            <a:spAutoFit/>
          </a:bodyPr>
          <a:lstStyle/>
          <a:p>
            <a:r>
              <a:rPr lang="en-GB" sz="3200" b="1" dirty="0">
                <a:solidFill>
                  <a:schemeClr val="bg1"/>
                </a:solidFill>
                <a:ea typeface="+mj-lt"/>
                <a:cs typeface="+mj-lt"/>
              </a:rPr>
              <a:t>The Problem with Traditional Neural Networks</a:t>
            </a:r>
            <a:endParaRPr lang="en-US" sz="3200" dirty="0">
              <a:solidFill>
                <a:schemeClr val="bg1"/>
              </a:solidFill>
            </a:endParaRPr>
          </a:p>
        </p:txBody>
      </p:sp>
      <p:pic>
        <p:nvPicPr>
          <p:cNvPr id="6" name="Picture 4" descr="Diagram, schematic&#10;&#10;Description automatically generated">
            <a:extLst>
              <a:ext uri="{FF2B5EF4-FFF2-40B4-BE49-F238E27FC236}">
                <a16:creationId xmlns="" xmlns:a16="http://schemas.microsoft.com/office/drawing/2014/main" id="{2FDFD9CD-7973-49D3-95B7-AD5DF2BC19AB}"/>
              </a:ext>
            </a:extLst>
          </p:cNvPr>
          <p:cNvPicPr>
            <a:picLocks noChangeAspect="1"/>
          </p:cNvPicPr>
          <p:nvPr/>
        </p:nvPicPr>
        <p:blipFill rotWithShape="1">
          <a:blip r:embed="rId2"/>
          <a:srcRect r="2" b="458"/>
          <a:stretch/>
        </p:blipFill>
        <p:spPr>
          <a:xfrm>
            <a:off x="381000" y="1332962"/>
            <a:ext cx="3663696" cy="2252024"/>
          </a:xfrm>
          <a:prstGeom prst="rect">
            <a:avLst/>
          </a:prstGeom>
        </p:spPr>
      </p:pic>
      <p:sp>
        <p:nvSpPr>
          <p:cNvPr id="2" name="TextBox 1"/>
          <p:cNvSpPr txBox="1"/>
          <p:nvPr/>
        </p:nvSpPr>
        <p:spPr>
          <a:xfrm>
            <a:off x="4648201" y="1321607"/>
            <a:ext cx="4038599" cy="3416320"/>
          </a:xfrm>
          <a:prstGeom prst="rect">
            <a:avLst/>
          </a:prstGeom>
          <a:noFill/>
        </p:spPr>
        <p:txBody>
          <a:bodyPr wrap="square" rtlCol="0">
            <a:spAutoFit/>
          </a:bodyPr>
          <a:lstStyle/>
          <a:p>
            <a:pPr marL="285750" indent="-285750">
              <a:buFont typeface="Arial" pitchFamily="34" charset="0"/>
              <a:buChar char="•"/>
            </a:pPr>
            <a:r>
              <a:rPr lang="en-GB" dirty="0">
                <a:solidFill>
                  <a:schemeClr val="bg1"/>
                </a:solidFill>
                <a:ea typeface="+mn-lt"/>
                <a:cs typeface="+mn-lt"/>
              </a:rPr>
              <a:t>Another common problem is that MLPs react differently to an input (images) and its shifted version — they are not </a:t>
            </a:r>
            <a:r>
              <a:rPr lang="en-GB" dirty="0">
                <a:solidFill>
                  <a:srgbClr val="FFFF00"/>
                </a:solidFill>
                <a:ea typeface="+mn-lt"/>
                <a:cs typeface="+mn-lt"/>
              </a:rPr>
              <a:t>translation invariant</a:t>
            </a:r>
            <a:r>
              <a:rPr lang="en-GB" dirty="0">
                <a:solidFill>
                  <a:schemeClr val="bg1"/>
                </a:solidFill>
                <a:ea typeface="+mn-lt"/>
                <a:cs typeface="+mn-lt"/>
              </a:rPr>
              <a:t>. </a:t>
            </a:r>
          </a:p>
          <a:p>
            <a:pPr marL="285750" indent="-285750">
              <a:buFont typeface="Arial" pitchFamily="34" charset="0"/>
              <a:buChar char="•"/>
            </a:pPr>
            <a:r>
              <a:rPr lang="en-GB" dirty="0">
                <a:solidFill>
                  <a:schemeClr val="bg1"/>
                </a:solidFill>
                <a:ea typeface="+mn-lt"/>
                <a:cs typeface="+mn-lt"/>
              </a:rPr>
              <a:t>For example, if a picture of a cat appears in the top left of the image in one picture and the bottom right of another picture, the MLP will try to correct itself and assume that a cat will always appear in this section of the image.</a:t>
            </a:r>
          </a:p>
          <a:p>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63120" y="2444400"/>
              <a:ext cx="7373880" cy="2692800"/>
            </p14:xfrm>
          </p:contentPart>
        </mc:Choice>
        <mc:Fallback>
          <p:pic>
            <p:nvPicPr>
              <p:cNvPr id="4" name="Ink 3"/>
              <p:cNvPicPr/>
              <p:nvPr/>
            </p:nvPicPr>
            <p:blipFill>
              <a:blip r:embed="rId4"/>
              <a:stretch>
                <a:fillRect/>
              </a:stretch>
            </p:blipFill>
            <p:spPr>
              <a:xfrm>
                <a:off x="653760" y="2435040"/>
                <a:ext cx="7392600" cy="2711520"/>
              </a:xfrm>
              <a:prstGeom prst="rect">
                <a:avLst/>
              </a:prstGeom>
            </p:spPr>
          </p:pic>
        </mc:Fallback>
      </mc:AlternateContent>
    </p:spTree>
    <p:extLst>
      <p:ext uri="{BB962C8B-B14F-4D97-AF65-F5344CB8AC3E}">
        <p14:creationId xmlns:p14="http://schemas.microsoft.com/office/powerpoint/2010/main" val="17576441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381000" y="133350"/>
            <a:ext cx="8077200" cy="584775"/>
          </a:xfrm>
          <a:prstGeom prst="rect">
            <a:avLst/>
          </a:prstGeom>
          <a:noFill/>
        </p:spPr>
        <p:txBody>
          <a:bodyPr wrap="square" rtlCol="0">
            <a:spAutoFit/>
          </a:bodyPr>
          <a:lstStyle/>
          <a:p>
            <a:r>
              <a:rPr lang="en-GB" sz="3200" b="1" dirty="0">
                <a:solidFill>
                  <a:schemeClr val="bg1"/>
                </a:solidFill>
                <a:ea typeface="+mj-lt"/>
                <a:cs typeface="+mj-lt"/>
              </a:rPr>
              <a:t>The Problem with Traditional Neural Networks</a:t>
            </a:r>
            <a:endParaRPr lang="en-US" sz="3200" dirty="0">
              <a:solidFill>
                <a:schemeClr val="bg1"/>
              </a:solidFill>
            </a:endParaRPr>
          </a:p>
        </p:txBody>
      </p:sp>
      <p:pic>
        <p:nvPicPr>
          <p:cNvPr id="6" name="Picture 4" descr="Diagram, schematic&#10;&#10;Description automatically generated">
            <a:extLst>
              <a:ext uri="{FF2B5EF4-FFF2-40B4-BE49-F238E27FC236}">
                <a16:creationId xmlns="" xmlns:a16="http://schemas.microsoft.com/office/drawing/2014/main" id="{2FDFD9CD-7973-49D3-95B7-AD5DF2BC19AB}"/>
              </a:ext>
            </a:extLst>
          </p:cNvPr>
          <p:cNvPicPr>
            <a:picLocks noChangeAspect="1"/>
          </p:cNvPicPr>
          <p:nvPr/>
        </p:nvPicPr>
        <p:blipFill rotWithShape="1">
          <a:blip r:embed="rId2"/>
          <a:srcRect r="2" b="458"/>
          <a:stretch/>
        </p:blipFill>
        <p:spPr>
          <a:xfrm>
            <a:off x="381000" y="1332962"/>
            <a:ext cx="3663696" cy="2252024"/>
          </a:xfrm>
          <a:prstGeom prst="rect">
            <a:avLst/>
          </a:prstGeom>
        </p:spPr>
      </p:pic>
      <p:sp>
        <p:nvSpPr>
          <p:cNvPr id="2" name="TextBox 1"/>
          <p:cNvSpPr txBox="1"/>
          <p:nvPr/>
        </p:nvSpPr>
        <p:spPr>
          <a:xfrm>
            <a:off x="4648201" y="1321607"/>
            <a:ext cx="4038599" cy="1754326"/>
          </a:xfrm>
          <a:prstGeom prst="rect">
            <a:avLst/>
          </a:prstGeom>
          <a:noFill/>
        </p:spPr>
        <p:txBody>
          <a:bodyPr wrap="square" rtlCol="0">
            <a:spAutoFit/>
          </a:bodyPr>
          <a:lstStyle/>
          <a:p>
            <a:r>
              <a:rPr lang="en-GB" dirty="0">
                <a:solidFill>
                  <a:schemeClr val="bg1"/>
                </a:solidFill>
                <a:ea typeface="+mn-lt"/>
                <a:cs typeface="+mn-lt"/>
              </a:rPr>
              <a:t>Clearly, MLPs are not the best idea to use for image processing. One of the main problems is that spatial information is lost when the image is flattened into an MLP</a:t>
            </a:r>
          </a:p>
          <a:p>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456240" y="2163240"/>
              <a:ext cx="2016000" cy="455760"/>
            </p14:xfrm>
          </p:contentPart>
        </mc:Choice>
        <mc:Fallback>
          <p:pic>
            <p:nvPicPr>
              <p:cNvPr id="4" name="Ink 3"/>
              <p:cNvPicPr/>
              <p:nvPr/>
            </p:nvPicPr>
            <p:blipFill>
              <a:blip r:embed="rId4"/>
              <a:stretch>
                <a:fillRect/>
              </a:stretch>
            </p:blipFill>
            <p:spPr>
              <a:xfrm>
                <a:off x="6446880" y="2153880"/>
                <a:ext cx="2034720" cy="474480"/>
              </a:xfrm>
              <a:prstGeom prst="rect">
                <a:avLst/>
              </a:prstGeom>
            </p:spPr>
          </p:pic>
        </mc:Fallback>
      </mc:AlternateContent>
    </p:spTree>
    <p:extLst>
      <p:ext uri="{BB962C8B-B14F-4D97-AF65-F5344CB8AC3E}">
        <p14:creationId xmlns:p14="http://schemas.microsoft.com/office/powerpoint/2010/main" val="1112072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sp>
        <p:nvSpPr>
          <p:cNvPr id="2" name="TextBox 1"/>
          <p:cNvSpPr txBox="1"/>
          <p:nvPr/>
        </p:nvSpPr>
        <p:spPr>
          <a:xfrm>
            <a:off x="609600" y="1200150"/>
            <a:ext cx="7696200" cy="1631216"/>
          </a:xfrm>
          <a:prstGeom prst="rect">
            <a:avLst/>
          </a:prstGeom>
          <a:noFill/>
        </p:spPr>
        <p:txBody>
          <a:bodyPr wrap="square" rtlCol="0">
            <a:spAutoFit/>
          </a:bodyPr>
          <a:lstStyle/>
          <a:p>
            <a:r>
              <a:rPr lang="en-GB" sz="2000" dirty="0">
                <a:solidFill>
                  <a:schemeClr val="bg1"/>
                </a:solidFill>
                <a:ea typeface="+mn-lt"/>
                <a:cs typeface="+mn-lt"/>
              </a:rPr>
              <a:t>Convolutional neural networks refer to a sub-category of neural networks: they, therefore, have all the characteristics of neural networks. </a:t>
            </a:r>
          </a:p>
          <a:p>
            <a:r>
              <a:rPr lang="en-GB" sz="2000" dirty="0">
                <a:solidFill>
                  <a:schemeClr val="bg1"/>
                </a:solidFill>
                <a:ea typeface="+mn-lt"/>
                <a:cs typeface="+mn-lt"/>
              </a:rPr>
              <a:t>However, CNN is specifically designed to process input images. Their architecture is then more specific: it is composed of two main blocks</a:t>
            </a:r>
            <a:endParaRPr lang="en-US" sz="2000" dirty="0">
              <a:solidFill>
                <a:schemeClr val="bg1"/>
              </a:solidFill>
            </a:endParaRPr>
          </a:p>
        </p:txBody>
      </p:sp>
      <p:pic>
        <p:nvPicPr>
          <p:cNvPr id="6" name="Picture 5"/>
          <p:cNvPicPr>
            <a:picLocks noChangeAspect="1"/>
          </p:cNvPicPr>
          <p:nvPr/>
        </p:nvPicPr>
        <p:blipFill>
          <a:blip r:embed="rId2"/>
          <a:stretch>
            <a:fillRect/>
          </a:stretch>
        </p:blipFill>
        <p:spPr>
          <a:xfrm>
            <a:off x="76200" y="3181350"/>
            <a:ext cx="8763000" cy="1790226"/>
          </a:xfrm>
          <a:prstGeom prst="rect">
            <a:avLst/>
          </a:prstGeom>
          <a:ln>
            <a:solidFill>
              <a:srgbClr val="FFFF00"/>
            </a:solidFill>
          </a:ln>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55840" y="2812680"/>
              <a:ext cx="8057160" cy="2150280"/>
            </p14:xfrm>
          </p:contentPart>
        </mc:Choice>
        <mc:Fallback>
          <p:pic>
            <p:nvPicPr>
              <p:cNvPr id="4" name="Ink 3"/>
              <p:cNvPicPr/>
              <p:nvPr/>
            </p:nvPicPr>
            <p:blipFill>
              <a:blip r:embed="rId4"/>
              <a:stretch>
                <a:fillRect/>
              </a:stretch>
            </p:blipFill>
            <p:spPr>
              <a:xfrm>
                <a:off x="546480" y="2803320"/>
                <a:ext cx="8075880" cy="216900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The First Block</a:t>
            </a:r>
            <a:endParaRPr lang="en-US" sz="4000" dirty="0">
              <a:solidFill>
                <a:schemeClr val="bg1"/>
              </a:solidFill>
            </a:endParaRPr>
          </a:p>
        </p:txBody>
      </p:sp>
      <p:sp>
        <p:nvSpPr>
          <p:cNvPr id="6" name="Content Placeholder 2">
            <a:extLst>
              <a:ext uri="{FF2B5EF4-FFF2-40B4-BE49-F238E27FC236}">
                <a16:creationId xmlns="" xmlns:a16="http://schemas.microsoft.com/office/drawing/2014/main" id="{23591710-743C-4B12-BBF2-F0312A58DE73}"/>
              </a:ext>
            </a:extLst>
          </p:cNvPr>
          <p:cNvSpPr txBox="1">
            <a:spLocks/>
          </p:cNvSpPr>
          <p:nvPr/>
        </p:nvSpPr>
        <p:spPr>
          <a:xfrm>
            <a:off x="25400" y="1003974"/>
            <a:ext cx="8763000" cy="4351338"/>
          </a:xfrm>
          <a:prstGeom prst="rect">
            <a:avLst/>
          </a:prstGeom>
        </p:spPr>
        <p:txBody>
          <a:bodyPr vert="horz" lIns="91440" tIns="45720" rIns="91440" bIns="45720" rtlCol="0" anchor="t">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smtClean="0">
                <a:solidFill>
                  <a:schemeClr val="bg1"/>
                </a:solidFill>
                <a:ea typeface="+mn-lt"/>
                <a:cs typeface="+mn-lt"/>
              </a:rPr>
              <a:t>The first block</a:t>
            </a:r>
            <a:r>
              <a:rPr lang="en-GB" dirty="0" smtClean="0">
                <a:solidFill>
                  <a:schemeClr val="bg1"/>
                </a:solidFill>
                <a:ea typeface="+mn-lt"/>
                <a:cs typeface="+mn-lt"/>
              </a:rPr>
              <a:t> makes the particularity of this type of neural network since it functions as a </a:t>
            </a:r>
            <a:r>
              <a:rPr lang="en-GB" b="1" dirty="0" smtClean="0">
                <a:solidFill>
                  <a:srgbClr val="FFC000"/>
                </a:solidFill>
                <a:ea typeface="+mn-lt"/>
                <a:cs typeface="+mn-lt"/>
              </a:rPr>
              <a:t>feature extractor</a:t>
            </a:r>
            <a:r>
              <a:rPr lang="en-GB" dirty="0" smtClean="0">
                <a:solidFill>
                  <a:schemeClr val="bg1"/>
                </a:solidFill>
                <a:ea typeface="+mn-lt"/>
                <a:cs typeface="+mn-lt"/>
              </a:rPr>
              <a:t>. To do this, it performs template matching by applying convolution filtering operations. The first layer filters the image with several convolution kernels and returns “</a:t>
            </a:r>
            <a:r>
              <a:rPr lang="en-GB" b="1" dirty="0" smtClean="0">
                <a:solidFill>
                  <a:schemeClr val="bg1"/>
                </a:solidFill>
                <a:ea typeface="+mn-lt"/>
                <a:cs typeface="+mn-lt"/>
              </a:rPr>
              <a:t>feature maps</a:t>
            </a:r>
            <a:r>
              <a:rPr lang="en-GB" dirty="0" smtClean="0">
                <a:solidFill>
                  <a:schemeClr val="bg1"/>
                </a:solidFill>
                <a:ea typeface="+mn-lt"/>
                <a:cs typeface="+mn-lt"/>
              </a:rPr>
              <a:t>”, which are then normalized (with an activation function) and/or resized.</a:t>
            </a:r>
          </a:p>
          <a:p>
            <a:r>
              <a:rPr lang="en-GB" dirty="0" smtClean="0">
                <a:solidFill>
                  <a:schemeClr val="bg1"/>
                </a:solidFill>
                <a:ea typeface="+mn-lt"/>
                <a:cs typeface="+mn-lt"/>
              </a:rPr>
              <a:t>This process can be repeated several times: we filter the features maps obtained with new kernels, which gives us new features maps to normalize and resize, and we can filter again, and so on. Finally, the values of the last feature maps are concatenated into a vector. This vector defines the output of the first block and the input of the second.</a:t>
            </a:r>
            <a:endParaRPr lang="en-GB" dirty="0" smtClean="0">
              <a:solidFill>
                <a:schemeClr val="bg1"/>
              </a:solidFill>
              <a:cs typeface="Calibri" panose="020F0502020204030204"/>
            </a:endParaRPr>
          </a:p>
          <a:p>
            <a:pPr marL="0" indent="0">
              <a:buFont typeface="Arial" pitchFamily="34" charset="0"/>
              <a:buNone/>
            </a:pPr>
            <a:r>
              <a:rPr lang="en-US" dirty="0" smtClean="0">
                <a:solidFill>
                  <a:schemeClr val="bg1"/>
                </a:solidFill>
              </a:rPr>
              <a:t/>
            </a:r>
            <a:br>
              <a:rPr lang="en-US" dirty="0" smtClean="0">
                <a:solidFill>
                  <a:schemeClr val="bg1"/>
                </a:solidFill>
              </a:rPr>
            </a:br>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89320" y="1533600"/>
              <a:ext cx="8003520" cy="2685960"/>
            </p14:xfrm>
          </p:contentPart>
        </mc:Choice>
        <mc:Fallback>
          <p:pic>
            <p:nvPicPr>
              <p:cNvPr id="2" name="Ink 1"/>
              <p:cNvPicPr/>
              <p:nvPr/>
            </p:nvPicPr>
            <p:blipFill>
              <a:blip r:embed="rId3"/>
              <a:stretch>
                <a:fillRect/>
              </a:stretch>
            </p:blipFill>
            <p:spPr>
              <a:xfrm>
                <a:off x="579960" y="1524240"/>
                <a:ext cx="8022240" cy="270468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The first block</a:t>
            </a:r>
            <a:endParaRPr lang="en-US" sz="4000" dirty="0">
              <a:solidFill>
                <a:schemeClr val="bg1"/>
              </a:solidFill>
            </a:endParaRPr>
          </a:p>
        </p:txBody>
      </p:sp>
      <p:pic>
        <p:nvPicPr>
          <p:cNvPr id="6" name="Picture 4" descr="Diagram&#10;&#10;Description automatically generated">
            <a:extLst>
              <a:ext uri="{FF2B5EF4-FFF2-40B4-BE49-F238E27FC236}">
                <a16:creationId xmlns="" xmlns:a16="http://schemas.microsoft.com/office/drawing/2014/main" id="{381E54A2-ABE2-4DFA-B8BC-4B77C3171200}"/>
              </a:ext>
            </a:extLst>
          </p:cNvPr>
          <p:cNvPicPr>
            <a:picLocks noChangeAspect="1"/>
          </p:cNvPicPr>
          <p:nvPr/>
        </p:nvPicPr>
        <p:blipFill>
          <a:blip r:embed="rId2"/>
          <a:stretch>
            <a:fillRect/>
          </a:stretch>
        </p:blipFill>
        <p:spPr>
          <a:xfrm>
            <a:off x="685800" y="1082675"/>
            <a:ext cx="7162800" cy="4029075"/>
          </a:xfrm>
          <a:prstGeom prst="rect">
            <a:avLst/>
          </a:prstGeom>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GB" sz="4000" b="1" dirty="0">
                <a:solidFill>
                  <a:schemeClr val="bg1"/>
                </a:solidFill>
                <a:cs typeface="Calibri"/>
              </a:rPr>
              <a:t>The second block</a:t>
            </a:r>
            <a:endParaRPr lang="en-US" sz="4000" dirty="0">
              <a:solidFill>
                <a:schemeClr val="bg1"/>
              </a:solidFill>
            </a:endParaRPr>
          </a:p>
        </p:txBody>
      </p:sp>
      <p:sp>
        <p:nvSpPr>
          <p:cNvPr id="2" name="TextBox 1"/>
          <p:cNvSpPr txBox="1"/>
          <p:nvPr/>
        </p:nvSpPr>
        <p:spPr>
          <a:xfrm>
            <a:off x="457201" y="1123950"/>
            <a:ext cx="8229599" cy="4247317"/>
          </a:xfrm>
          <a:prstGeom prst="rect">
            <a:avLst/>
          </a:prstGeom>
          <a:noFill/>
        </p:spPr>
        <p:txBody>
          <a:bodyPr wrap="square" rtlCol="0">
            <a:spAutoFit/>
          </a:bodyPr>
          <a:lstStyle/>
          <a:p>
            <a:pPr marL="285750" indent="-285750">
              <a:buFont typeface="Arial" pitchFamily="34" charset="0"/>
              <a:buChar char="•"/>
            </a:pPr>
            <a:r>
              <a:rPr lang="en-GB" b="1" dirty="0">
                <a:solidFill>
                  <a:schemeClr val="bg1"/>
                </a:solidFill>
                <a:ea typeface="+mn-lt"/>
                <a:cs typeface="+mn-lt"/>
              </a:rPr>
              <a:t>The second block</a:t>
            </a:r>
            <a:r>
              <a:rPr lang="en-GB" dirty="0">
                <a:solidFill>
                  <a:schemeClr val="bg1"/>
                </a:solidFill>
                <a:ea typeface="+mn-lt"/>
                <a:cs typeface="+mn-lt"/>
              </a:rPr>
              <a:t> is not characteristic of a CNN: it is in fact at the end of all the neural networks used for classification. The input vector values are transformed (with several linear combinations and activation functions) to return a new vector to the output. </a:t>
            </a:r>
            <a:endParaRPr lang="en-GB" dirty="0" smtClean="0">
              <a:solidFill>
                <a:schemeClr val="bg1"/>
              </a:solidFill>
              <a:ea typeface="+mn-lt"/>
              <a:cs typeface="+mn-lt"/>
            </a:endParaRPr>
          </a:p>
          <a:p>
            <a:pPr marL="285750" indent="-285750">
              <a:buFont typeface="Arial" pitchFamily="34" charset="0"/>
              <a:buChar char="•"/>
            </a:pPr>
            <a:r>
              <a:rPr lang="en-GB" dirty="0" smtClean="0">
                <a:solidFill>
                  <a:schemeClr val="bg1"/>
                </a:solidFill>
                <a:ea typeface="+mn-lt"/>
                <a:cs typeface="+mn-lt"/>
              </a:rPr>
              <a:t>This </a:t>
            </a:r>
            <a:r>
              <a:rPr lang="en-GB" dirty="0">
                <a:solidFill>
                  <a:schemeClr val="bg1"/>
                </a:solidFill>
                <a:ea typeface="+mn-lt"/>
                <a:cs typeface="+mn-lt"/>
              </a:rPr>
              <a:t>last vector contains as many elements as there are classes: element i represents the probability that the image belongs to class i. </a:t>
            </a:r>
            <a:endParaRPr lang="en-GB" dirty="0" smtClean="0">
              <a:solidFill>
                <a:schemeClr val="bg1"/>
              </a:solidFill>
              <a:ea typeface="+mn-lt"/>
              <a:cs typeface="+mn-lt"/>
            </a:endParaRPr>
          </a:p>
          <a:p>
            <a:pPr marL="285750" indent="-285750">
              <a:buFont typeface="Arial" pitchFamily="34" charset="0"/>
              <a:buChar char="•"/>
            </a:pPr>
            <a:r>
              <a:rPr lang="en-GB" dirty="0" smtClean="0">
                <a:solidFill>
                  <a:schemeClr val="bg1"/>
                </a:solidFill>
                <a:ea typeface="+mn-lt"/>
                <a:cs typeface="+mn-lt"/>
              </a:rPr>
              <a:t>Each </a:t>
            </a:r>
            <a:r>
              <a:rPr lang="en-GB" dirty="0">
                <a:solidFill>
                  <a:schemeClr val="bg1"/>
                </a:solidFill>
                <a:ea typeface="+mn-lt"/>
                <a:cs typeface="+mn-lt"/>
              </a:rPr>
              <a:t>element is therefore between 0 and 1, and the sum of all is worth 1. These probabilities are calculated by the last layer of this block (and therefore of the network), which uses a </a:t>
            </a:r>
            <a:r>
              <a:rPr lang="en-GB" b="1" dirty="0">
                <a:solidFill>
                  <a:srgbClr val="FFFF00"/>
                </a:solidFill>
                <a:ea typeface="+mn-lt"/>
                <a:cs typeface="+mn-lt"/>
              </a:rPr>
              <a:t>logistic function</a:t>
            </a:r>
            <a:r>
              <a:rPr lang="en-GB" dirty="0">
                <a:solidFill>
                  <a:srgbClr val="FFFF00"/>
                </a:solidFill>
                <a:ea typeface="+mn-lt"/>
                <a:cs typeface="+mn-lt"/>
              </a:rPr>
              <a:t> /</a:t>
            </a:r>
            <a:r>
              <a:rPr lang="en-GB" b="1" dirty="0">
                <a:solidFill>
                  <a:srgbClr val="FFFF00"/>
                </a:solidFill>
                <a:ea typeface="+mn-lt"/>
                <a:cs typeface="+mn-lt"/>
              </a:rPr>
              <a:t>sigmoid function</a:t>
            </a:r>
            <a:r>
              <a:rPr lang="en-GB" dirty="0">
                <a:solidFill>
                  <a:schemeClr val="bg1"/>
                </a:solidFill>
                <a:ea typeface="+mn-lt"/>
                <a:cs typeface="+mn-lt"/>
              </a:rPr>
              <a:t>(binary classification) or a </a:t>
            </a:r>
            <a:r>
              <a:rPr lang="en-GB" b="1" dirty="0" err="1">
                <a:solidFill>
                  <a:srgbClr val="FFFF00"/>
                </a:solidFill>
                <a:ea typeface="+mn-lt"/>
                <a:cs typeface="+mn-lt"/>
              </a:rPr>
              <a:t>softmax</a:t>
            </a:r>
            <a:r>
              <a:rPr lang="en-GB" b="1" dirty="0">
                <a:solidFill>
                  <a:srgbClr val="FFFF00"/>
                </a:solidFill>
                <a:ea typeface="+mn-lt"/>
                <a:cs typeface="+mn-lt"/>
              </a:rPr>
              <a:t> function</a:t>
            </a:r>
            <a:r>
              <a:rPr lang="en-GB" dirty="0">
                <a:solidFill>
                  <a:schemeClr val="bg1"/>
                </a:solidFill>
                <a:ea typeface="+mn-lt"/>
                <a:cs typeface="+mn-lt"/>
              </a:rPr>
              <a:t> (multi-class classification) as an activation function.</a:t>
            </a:r>
          </a:p>
          <a:p>
            <a:pPr marL="285750" indent="-285750">
              <a:buFont typeface="Arial" pitchFamily="34" charset="0"/>
              <a:buChar char="•"/>
            </a:pPr>
            <a:r>
              <a:rPr lang="en-GB" dirty="0">
                <a:solidFill>
                  <a:schemeClr val="bg1"/>
                </a:solidFill>
                <a:ea typeface="+mn-lt"/>
                <a:cs typeface="+mn-lt"/>
              </a:rPr>
              <a:t>As with ordinary neural networks, the parameters of the layers are determined by gradient </a:t>
            </a:r>
            <a:r>
              <a:rPr lang="en-GB" dirty="0" err="1">
                <a:solidFill>
                  <a:schemeClr val="bg1"/>
                </a:solidFill>
                <a:ea typeface="+mn-lt"/>
                <a:cs typeface="+mn-lt"/>
              </a:rPr>
              <a:t>backpropagation</a:t>
            </a:r>
            <a:r>
              <a:rPr lang="en-GB" dirty="0">
                <a:solidFill>
                  <a:schemeClr val="bg1"/>
                </a:solidFill>
                <a:ea typeface="+mn-lt"/>
                <a:cs typeface="+mn-lt"/>
              </a:rPr>
              <a:t>: the </a:t>
            </a:r>
            <a:r>
              <a:rPr lang="en-GB" b="1" dirty="0">
                <a:solidFill>
                  <a:schemeClr val="bg1"/>
                </a:solidFill>
                <a:ea typeface="+mn-lt"/>
                <a:cs typeface="+mn-lt"/>
              </a:rPr>
              <a:t>cross-entropy</a:t>
            </a:r>
            <a:r>
              <a:rPr lang="en-GB" dirty="0">
                <a:solidFill>
                  <a:schemeClr val="bg1"/>
                </a:solidFill>
                <a:ea typeface="+mn-lt"/>
                <a:cs typeface="+mn-lt"/>
              </a:rPr>
              <a:t> is minimized during the training phase. But in the case of CNN, these parameters refer in particular to the image features.</a:t>
            </a:r>
          </a:p>
          <a:p>
            <a:endParaRPr lang="en-US"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24560" y="1707840"/>
              <a:ext cx="7648920" cy="2833200"/>
            </p14:xfrm>
          </p:contentPart>
        </mc:Choice>
        <mc:Fallback>
          <p:pic>
            <p:nvPicPr>
              <p:cNvPr id="4" name="Ink 3"/>
              <p:cNvPicPr/>
              <p:nvPr/>
            </p:nvPicPr>
            <p:blipFill>
              <a:blip r:embed="rId3"/>
              <a:stretch>
                <a:fillRect/>
              </a:stretch>
            </p:blipFill>
            <p:spPr>
              <a:xfrm>
                <a:off x="1015200" y="1698480"/>
                <a:ext cx="7667640" cy="285192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GB" sz="4000" b="1" dirty="0">
                <a:solidFill>
                  <a:schemeClr val="bg1"/>
                </a:solidFill>
                <a:cs typeface="Calibri"/>
              </a:rPr>
              <a:t>The second block</a:t>
            </a:r>
            <a:endParaRPr lang="en-US" sz="4000" dirty="0">
              <a:solidFill>
                <a:schemeClr val="bg1"/>
              </a:solidFill>
            </a:endParaRPr>
          </a:p>
        </p:txBody>
      </p:sp>
      <p:pic>
        <p:nvPicPr>
          <p:cNvPr id="6" name="Picture 4" descr="Diagram&#10;&#10;Description automatically generated">
            <a:extLst>
              <a:ext uri="{FF2B5EF4-FFF2-40B4-BE49-F238E27FC236}">
                <a16:creationId xmlns="" xmlns:a16="http://schemas.microsoft.com/office/drawing/2014/main" id="{2086B373-D0C2-448B-AA1B-DE78637BB4C3}"/>
              </a:ext>
            </a:extLst>
          </p:cNvPr>
          <p:cNvPicPr>
            <a:picLocks noChangeAspect="1"/>
          </p:cNvPicPr>
          <p:nvPr/>
        </p:nvPicPr>
        <p:blipFill rotWithShape="1">
          <a:blip r:embed="rId2"/>
          <a:srcRect r="7265" b="2"/>
          <a:stretch/>
        </p:blipFill>
        <p:spPr>
          <a:xfrm>
            <a:off x="846203" y="1123950"/>
            <a:ext cx="6621397" cy="3487795"/>
          </a:xfrm>
          <a:prstGeom prst="rect">
            <a:avLst/>
          </a:prstGeom>
          <a:effectLst/>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CNN</a:t>
            </a:r>
            <a:endParaRPr lang="en-US" sz="4000" dirty="0">
              <a:solidFill>
                <a:schemeClr val="bg1"/>
              </a:solidFill>
            </a:endParaRPr>
          </a:p>
        </p:txBody>
      </p:sp>
      <p:sp>
        <p:nvSpPr>
          <p:cNvPr id="2" name="TextBox 1"/>
          <p:cNvSpPr txBox="1"/>
          <p:nvPr/>
        </p:nvSpPr>
        <p:spPr>
          <a:xfrm>
            <a:off x="2438400" y="1435100"/>
            <a:ext cx="6324600" cy="3046988"/>
          </a:xfrm>
          <a:prstGeom prst="rect">
            <a:avLst/>
          </a:prstGeom>
          <a:noFill/>
        </p:spPr>
        <p:txBody>
          <a:bodyPr wrap="square" rtlCol="0">
            <a:spAutoFit/>
          </a:bodyPr>
          <a:lstStyle/>
          <a:p>
            <a:r>
              <a:rPr lang="en-GB" sz="3200" dirty="0">
                <a:solidFill>
                  <a:schemeClr val="bg1"/>
                </a:solidFill>
                <a:ea typeface="+mn-lt"/>
                <a:cs typeface="+mn-lt"/>
              </a:rPr>
              <a:t>There are four types of layers for a convolutional neural network: </a:t>
            </a:r>
            <a:endParaRPr lang="en-US" sz="3200" dirty="0">
              <a:solidFill>
                <a:schemeClr val="bg1"/>
              </a:solidFill>
            </a:endParaRPr>
          </a:p>
          <a:p>
            <a:pPr marL="514350" indent="-514350">
              <a:buAutoNum type="arabicPeriod"/>
            </a:pPr>
            <a:r>
              <a:rPr lang="en-GB" sz="3200" dirty="0">
                <a:solidFill>
                  <a:schemeClr val="bg1"/>
                </a:solidFill>
                <a:ea typeface="+mn-lt"/>
                <a:cs typeface="+mn-lt"/>
              </a:rPr>
              <a:t>The </a:t>
            </a:r>
            <a:r>
              <a:rPr lang="en-GB" sz="3200" b="1" dirty="0">
                <a:solidFill>
                  <a:schemeClr val="bg1"/>
                </a:solidFill>
                <a:ea typeface="+mn-lt"/>
                <a:cs typeface="+mn-lt"/>
              </a:rPr>
              <a:t>convolutional</a:t>
            </a:r>
            <a:r>
              <a:rPr lang="en-GB" sz="3200" dirty="0">
                <a:solidFill>
                  <a:schemeClr val="bg1"/>
                </a:solidFill>
                <a:ea typeface="+mn-lt"/>
                <a:cs typeface="+mn-lt"/>
              </a:rPr>
              <a:t> layer, </a:t>
            </a:r>
            <a:endParaRPr lang="en-GB" sz="3200" dirty="0">
              <a:solidFill>
                <a:schemeClr val="bg1"/>
              </a:solidFill>
              <a:cs typeface="Calibri" panose="020F0502020204030204"/>
            </a:endParaRPr>
          </a:p>
          <a:p>
            <a:pPr marL="514350" indent="-514350">
              <a:buAutoNum type="arabicPeriod"/>
            </a:pPr>
            <a:r>
              <a:rPr lang="en-GB" sz="3200" dirty="0">
                <a:solidFill>
                  <a:schemeClr val="bg1"/>
                </a:solidFill>
                <a:ea typeface="+mn-lt"/>
                <a:cs typeface="+mn-lt"/>
              </a:rPr>
              <a:t>The </a:t>
            </a:r>
            <a:r>
              <a:rPr lang="en-GB" sz="3200" b="1" dirty="0">
                <a:solidFill>
                  <a:schemeClr val="bg1"/>
                </a:solidFill>
                <a:ea typeface="+mn-lt"/>
                <a:cs typeface="+mn-lt"/>
              </a:rPr>
              <a:t>pooling</a:t>
            </a:r>
            <a:r>
              <a:rPr lang="en-GB" sz="3200" dirty="0">
                <a:solidFill>
                  <a:schemeClr val="bg1"/>
                </a:solidFill>
                <a:ea typeface="+mn-lt"/>
                <a:cs typeface="+mn-lt"/>
              </a:rPr>
              <a:t> layer, </a:t>
            </a:r>
          </a:p>
          <a:p>
            <a:pPr marL="514350" indent="-514350">
              <a:buAutoNum type="arabicPeriod"/>
            </a:pPr>
            <a:r>
              <a:rPr lang="en-GB" sz="3200" dirty="0">
                <a:solidFill>
                  <a:schemeClr val="bg1"/>
                </a:solidFill>
                <a:ea typeface="+mn-lt"/>
                <a:cs typeface="+mn-lt"/>
              </a:rPr>
              <a:t>The </a:t>
            </a:r>
            <a:r>
              <a:rPr lang="en-GB" sz="3200" b="1" dirty="0" err="1">
                <a:solidFill>
                  <a:schemeClr val="bg1"/>
                </a:solidFill>
                <a:ea typeface="+mn-lt"/>
                <a:cs typeface="+mn-lt"/>
              </a:rPr>
              <a:t>ReLU</a:t>
            </a:r>
            <a:r>
              <a:rPr lang="en-GB" sz="3200" b="1" dirty="0">
                <a:solidFill>
                  <a:schemeClr val="bg1"/>
                </a:solidFill>
                <a:ea typeface="+mn-lt"/>
                <a:cs typeface="+mn-lt"/>
              </a:rPr>
              <a:t> correction</a:t>
            </a:r>
            <a:r>
              <a:rPr lang="en-GB" sz="3200" dirty="0">
                <a:solidFill>
                  <a:schemeClr val="bg1"/>
                </a:solidFill>
                <a:ea typeface="+mn-lt"/>
                <a:cs typeface="+mn-lt"/>
              </a:rPr>
              <a:t> layer and </a:t>
            </a:r>
          </a:p>
          <a:p>
            <a:pPr marL="514350" indent="-514350">
              <a:buAutoNum type="arabicPeriod"/>
            </a:pPr>
            <a:r>
              <a:rPr lang="en-GB" sz="3200" dirty="0">
                <a:solidFill>
                  <a:schemeClr val="bg1"/>
                </a:solidFill>
                <a:ea typeface="+mn-lt"/>
                <a:cs typeface="+mn-lt"/>
              </a:rPr>
              <a:t>The </a:t>
            </a:r>
            <a:r>
              <a:rPr lang="en-GB" sz="3200" b="1" dirty="0">
                <a:solidFill>
                  <a:schemeClr val="bg1"/>
                </a:solidFill>
                <a:ea typeface="+mn-lt"/>
                <a:cs typeface="+mn-lt"/>
              </a:rPr>
              <a:t>fully-connected</a:t>
            </a:r>
            <a:r>
              <a:rPr lang="en-GB" sz="3200" dirty="0">
                <a:solidFill>
                  <a:schemeClr val="bg1"/>
                </a:solidFill>
                <a:ea typeface="+mn-lt"/>
                <a:cs typeface="+mn-lt"/>
              </a:rPr>
              <a:t> layer.</a:t>
            </a:r>
            <a:endParaRPr lang="en-GB" sz="3200" dirty="0">
              <a:solidFill>
                <a:schemeClr val="bg1"/>
              </a:solidFill>
              <a:cs typeface="Calibri"/>
            </a:endParaRPr>
          </a:p>
        </p:txBody>
      </p:sp>
      <p:sp>
        <p:nvSpPr>
          <p:cNvPr id="4" name="Rectangle 3"/>
          <p:cNvSpPr/>
          <p:nvPr/>
        </p:nvSpPr>
        <p:spPr>
          <a:xfrm>
            <a:off x="381000" y="1435100"/>
            <a:ext cx="1828800" cy="3194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smtClean="0"/>
              <a:t>The different  layers of a CNN</a:t>
            </a:r>
          </a:p>
          <a:p>
            <a:pPr algn="ctr"/>
            <a:endParaRPr lang="en-US" sz="3600" dirty="0"/>
          </a:p>
        </p:txBody>
      </p:sp>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575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31"/>
          <a:stretch/>
        </p:blipFill>
        <p:spPr bwMode="auto">
          <a:xfrm>
            <a:off x="3086100" y="133350"/>
            <a:ext cx="5804554"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endParaRPr lang="en-US" sz="4000" dirty="0">
              <a:solidFill>
                <a:schemeClr val="bg1"/>
              </a:solidFill>
            </a:endParaRPr>
          </a:p>
        </p:txBody>
      </p:sp>
      <p:pic>
        <p:nvPicPr>
          <p:cNvPr id="6" name="Picture 4" descr="A picture containing waterfall chart&#10;&#10;Description automatically generated">
            <a:extLst>
              <a:ext uri="{FF2B5EF4-FFF2-40B4-BE49-F238E27FC236}">
                <a16:creationId xmlns="" xmlns:a16="http://schemas.microsoft.com/office/drawing/2014/main" id="{FE55D05E-8E96-4E3D-A027-8DF59A0C5747}"/>
              </a:ext>
            </a:extLst>
          </p:cNvPr>
          <p:cNvPicPr>
            <a:picLocks noChangeAspect="1"/>
          </p:cNvPicPr>
          <p:nvPr/>
        </p:nvPicPr>
        <p:blipFill rotWithShape="1">
          <a:blip r:embed="rId2"/>
          <a:srcRect l="650" r="15925" b="1"/>
          <a:stretch/>
        </p:blipFill>
        <p:spPr>
          <a:xfrm>
            <a:off x="1057406" y="666750"/>
            <a:ext cx="6400290" cy="4296212"/>
          </a:xfrm>
          <a:prstGeom prst="rect">
            <a:avLst/>
          </a:prstGeom>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48600" y="649800"/>
              <a:ext cx="2096280" cy="2264040"/>
            </p14:xfrm>
          </p:contentPart>
        </mc:Choice>
        <mc:Fallback>
          <p:pic>
            <p:nvPicPr>
              <p:cNvPr id="2" name="Ink 1"/>
              <p:cNvPicPr/>
              <p:nvPr/>
            </p:nvPicPr>
            <p:blipFill>
              <a:blip r:embed="rId4"/>
              <a:stretch>
                <a:fillRect/>
              </a:stretch>
            </p:blipFill>
            <p:spPr>
              <a:xfrm>
                <a:off x="1839240" y="640440"/>
                <a:ext cx="2115000" cy="228276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3999"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Convolution</a:t>
            </a:r>
            <a:endParaRPr lang="en-US" sz="4000" dirty="0">
              <a:solidFill>
                <a:schemeClr val="bg1"/>
              </a:solidFill>
            </a:endParaRPr>
          </a:p>
        </p:txBody>
      </p:sp>
      <p:pic>
        <p:nvPicPr>
          <p:cNvPr id="6" name="Picture 3"/>
          <p:cNvPicPr>
            <a:picLocks noChangeAspect="1" noChangeArrowheads="1"/>
          </p:cNvPicPr>
          <p:nvPr/>
        </p:nvPicPr>
        <p:blipFill>
          <a:blip r:embed="rId2"/>
          <a:srcRect/>
          <a:stretch>
            <a:fillRect/>
          </a:stretch>
        </p:blipFill>
        <p:spPr bwMode="auto">
          <a:xfrm>
            <a:off x="622300" y="1124855"/>
            <a:ext cx="7381876" cy="3105601"/>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69600" y="750240"/>
              <a:ext cx="7360920" cy="3636720"/>
            </p14:xfrm>
          </p:contentPart>
        </mc:Choice>
        <mc:Fallback>
          <p:pic>
            <p:nvPicPr>
              <p:cNvPr id="2" name="Ink 1"/>
              <p:cNvPicPr/>
              <p:nvPr/>
            </p:nvPicPr>
            <p:blipFill>
              <a:blip r:embed="rId4"/>
              <a:stretch>
                <a:fillRect/>
              </a:stretch>
            </p:blipFill>
            <p:spPr>
              <a:xfrm>
                <a:off x="660240" y="740880"/>
                <a:ext cx="7379640" cy="365544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Feature Maps</a:t>
            </a:r>
            <a:endParaRPr lang="en-US" sz="4000" dirty="0">
              <a:solidFill>
                <a:schemeClr val="bg1"/>
              </a:solidFill>
            </a:endParaRPr>
          </a:p>
        </p:txBody>
      </p:sp>
      <p:pic>
        <p:nvPicPr>
          <p:cNvPr id="6" name="Picture 2"/>
          <p:cNvPicPr>
            <a:picLocks noChangeAspect="1" noChangeArrowheads="1"/>
          </p:cNvPicPr>
          <p:nvPr/>
        </p:nvPicPr>
        <p:blipFill rotWithShape="1">
          <a:blip r:embed="rId2"/>
          <a:srcRect t="17636"/>
          <a:stretch/>
        </p:blipFill>
        <p:spPr bwMode="auto">
          <a:xfrm>
            <a:off x="820803" y="1536700"/>
            <a:ext cx="7147322" cy="3247886"/>
          </a:xfrm>
          <a:prstGeom prst="rect">
            <a:avLst/>
          </a:prstGeom>
          <a:noFill/>
          <a:ln w="9525">
            <a:solidFill>
              <a:schemeClr val="accent1"/>
            </a:solid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071960" y="1594080"/>
              <a:ext cx="2431440" cy="3047400"/>
            </p14:xfrm>
          </p:contentPart>
        </mc:Choice>
        <mc:Fallback>
          <p:pic>
            <p:nvPicPr>
              <p:cNvPr id="2" name="Ink 1"/>
              <p:cNvPicPr/>
              <p:nvPr/>
            </p:nvPicPr>
            <p:blipFill>
              <a:blip r:embed="rId4"/>
              <a:stretch>
                <a:fillRect/>
              </a:stretch>
            </p:blipFill>
            <p:spPr>
              <a:xfrm>
                <a:off x="4062600" y="1584720"/>
                <a:ext cx="2450160" cy="306612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7109639"/>
          </a:xfrm>
          <a:prstGeom prst="rect">
            <a:avLst/>
          </a:prstGeom>
          <a:solidFill>
            <a:schemeClr val="tx1"/>
          </a:solid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Dimension of Feature Map</a:t>
            </a:r>
            <a:endParaRPr lang="en-US" sz="4000" dirty="0">
              <a:solidFill>
                <a:schemeClr val="bg1"/>
              </a:solidFill>
            </a:endParaRPr>
          </a:p>
        </p:txBody>
      </p:sp>
      <p:pic>
        <p:nvPicPr>
          <p:cNvPr id="6" name="Picture 3"/>
          <p:cNvPicPr>
            <a:picLocks noChangeAspect="1" noChangeArrowheads="1"/>
          </p:cNvPicPr>
          <p:nvPr/>
        </p:nvPicPr>
        <p:blipFill>
          <a:blip r:embed="rId2"/>
          <a:srcRect/>
          <a:stretch>
            <a:fillRect/>
          </a:stretch>
        </p:blipFill>
        <p:spPr bwMode="auto">
          <a:xfrm>
            <a:off x="1219200" y="1057044"/>
            <a:ext cx="5016500" cy="2110473"/>
          </a:xfrm>
          <a:prstGeom prst="rect">
            <a:avLst/>
          </a:prstGeom>
          <a:noFill/>
          <a:ln w="9525">
            <a:noFill/>
            <a:miter lim="800000"/>
            <a:headEnd/>
            <a:tailEnd/>
          </a:ln>
          <a:effectLst/>
        </p:spPr>
      </p:pic>
      <p:sp>
        <p:nvSpPr>
          <p:cNvPr id="4" name="TextBox 3"/>
          <p:cNvSpPr txBox="1"/>
          <p:nvPr/>
        </p:nvSpPr>
        <p:spPr>
          <a:xfrm>
            <a:off x="1371600" y="3554819"/>
            <a:ext cx="6064250" cy="1200329"/>
          </a:xfrm>
          <a:prstGeom prst="rect">
            <a:avLst/>
          </a:prstGeom>
          <a:noFill/>
        </p:spPr>
        <p:txBody>
          <a:bodyPr wrap="square" rtlCol="0">
            <a:spAutoFit/>
          </a:bodyPr>
          <a:lstStyle/>
          <a:p>
            <a:r>
              <a:rPr lang="en-US" sz="2400" dirty="0" smtClean="0">
                <a:solidFill>
                  <a:schemeClr val="bg1"/>
                </a:solidFill>
              </a:rPr>
              <a:t>Dimension of Feature map:-</a:t>
            </a:r>
          </a:p>
          <a:p>
            <a:r>
              <a:rPr lang="en-US" sz="2400" dirty="0" smtClean="0">
                <a:solidFill>
                  <a:schemeClr val="bg1"/>
                </a:solidFill>
              </a:rPr>
              <a:t>((n-f+2p/s)+1)*</a:t>
            </a:r>
            <a:r>
              <a:rPr lang="en-US" sz="2400" dirty="0">
                <a:solidFill>
                  <a:schemeClr val="bg1"/>
                </a:solidFill>
              </a:rPr>
              <a:t>((n-f+2p/s)+1</a:t>
            </a:r>
            <a:r>
              <a:rPr lang="en-US" sz="2400" dirty="0" smtClean="0">
                <a:solidFill>
                  <a:schemeClr val="bg1"/>
                </a:solidFill>
              </a:rPr>
              <a:t>)* </a:t>
            </a:r>
            <a:r>
              <a:rPr lang="en-US" sz="2400" dirty="0" err="1" smtClean="0">
                <a:solidFill>
                  <a:schemeClr val="bg1"/>
                </a:solidFill>
              </a:rPr>
              <a:t>n</a:t>
            </a:r>
            <a:r>
              <a:rPr lang="en-US" sz="2000" dirty="0" err="1" smtClean="0">
                <a:solidFill>
                  <a:schemeClr val="bg1"/>
                </a:solidFill>
              </a:rPr>
              <a:t>c</a:t>
            </a:r>
            <a:endParaRPr lang="en-US" sz="2400" dirty="0">
              <a:solidFill>
                <a:schemeClr val="bg1"/>
              </a:solidFill>
            </a:endParaRPr>
          </a:p>
          <a:p>
            <a:endParaRPr lang="en-US" sz="24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03520" y="1064880"/>
              <a:ext cx="7266960" cy="3623400"/>
            </p14:xfrm>
          </p:contentPart>
        </mc:Choice>
        <mc:Fallback>
          <p:pic>
            <p:nvPicPr>
              <p:cNvPr id="2" name="Ink 1"/>
              <p:cNvPicPr/>
              <p:nvPr/>
            </p:nvPicPr>
            <p:blipFill>
              <a:blip r:embed="rId4"/>
              <a:stretch>
                <a:fillRect/>
              </a:stretch>
            </p:blipFill>
            <p:spPr>
              <a:xfrm>
                <a:off x="794160" y="1055520"/>
                <a:ext cx="7285680" cy="364212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One More Example</a:t>
            </a:r>
            <a:endParaRPr lang="en-US" sz="40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06" y="1200150"/>
            <a:ext cx="651002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72160" y="1145160"/>
              <a:ext cx="5599080" cy="1199160"/>
            </p14:xfrm>
          </p:contentPart>
        </mc:Choice>
        <mc:Fallback>
          <p:pic>
            <p:nvPicPr>
              <p:cNvPr id="2" name="Ink 1"/>
              <p:cNvPicPr/>
              <p:nvPr/>
            </p:nvPicPr>
            <p:blipFill>
              <a:blip r:embed="rId4"/>
              <a:stretch>
                <a:fillRect/>
              </a:stretch>
            </p:blipFill>
            <p:spPr>
              <a:xfrm>
                <a:off x="1162800" y="1135800"/>
                <a:ext cx="5617800" cy="121788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Stride/Padding</a:t>
            </a:r>
            <a:endParaRPr lang="en-US" sz="40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276350"/>
            <a:ext cx="41148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37101" y="738664"/>
            <a:ext cx="3962400" cy="1938992"/>
          </a:xfrm>
          <a:prstGeom prst="rect">
            <a:avLst/>
          </a:prstGeom>
          <a:noFill/>
        </p:spPr>
        <p:txBody>
          <a:bodyPr wrap="square" rtlCol="0">
            <a:spAutoFit/>
          </a:bodyPr>
          <a:lstStyle/>
          <a:p>
            <a:r>
              <a:rPr lang="en-US" sz="2400" b="1" dirty="0">
                <a:solidFill>
                  <a:schemeClr val="bg1"/>
                </a:solidFill>
              </a:rPr>
              <a:t>Stride:</a:t>
            </a:r>
            <a:endParaRPr lang="en-US" sz="2400" dirty="0">
              <a:solidFill>
                <a:schemeClr val="bg1"/>
              </a:solidFill>
            </a:endParaRPr>
          </a:p>
          <a:p>
            <a:r>
              <a:rPr lang="en-US" sz="2400" dirty="0">
                <a:solidFill>
                  <a:schemeClr val="bg1"/>
                </a:solidFill>
              </a:rPr>
              <a:t>Stride denotes how many steps we are moving in each steps in convolution.</a:t>
            </a:r>
          </a:p>
          <a:p>
            <a:r>
              <a:rPr lang="en-US" sz="2400" dirty="0">
                <a:solidFill>
                  <a:schemeClr val="bg1"/>
                </a:solidFill>
              </a:rPr>
              <a:t>By default it is one.</a:t>
            </a:r>
          </a:p>
        </p:txBody>
      </p:sp>
      <p:sp>
        <p:nvSpPr>
          <p:cNvPr id="4" name="TextBox 3"/>
          <p:cNvSpPr txBox="1"/>
          <p:nvPr/>
        </p:nvSpPr>
        <p:spPr>
          <a:xfrm>
            <a:off x="4813300" y="2867679"/>
            <a:ext cx="3810001" cy="2308324"/>
          </a:xfrm>
          <a:prstGeom prst="rect">
            <a:avLst/>
          </a:prstGeom>
          <a:noFill/>
        </p:spPr>
        <p:txBody>
          <a:bodyPr wrap="square" rtlCol="0">
            <a:spAutoFit/>
          </a:bodyPr>
          <a:lstStyle/>
          <a:p>
            <a:r>
              <a:rPr lang="en-US" sz="2400" b="1" dirty="0">
                <a:solidFill>
                  <a:schemeClr val="bg1"/>
                </a:solidFill>
              </a:rPr>
              <a:t>Padding:</a:t>
            </a:r>
          </a:p>
          <a:p>
            <a:r>
              <a:rPr lang="en-US" sz="2400" b="1" dirty="0">
                <a:solidFill>
                  <a:schemeClr val="bg1"/>
                </a:solidFill>
              </a:rPr>
              <a:t>Padding is a process of adding zeros to the input matrix symmetrically to maintain the dimension of output as in input</a:t>
            </a:r>
          </a:p>
        </p:txBody>
      </p:sp>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Padding </a:t>
            </a:r>
            <a:endParaRPr lang="en-US" sz="4000" dirty="0">
              <a:solidFill>
                <a:schemeClr val="bg1"/>
              </a:solidFill>
            </a:endParaRPr>
          </a:p>
        </p:txBody>
      </p:sp>
      <p:pic>
        <p:nvPicPr>
          <p:cNvPr id="6" name="Picture 4" descr="A display of a tiled wall&#10;&#10;Description automatically generated">
            <a:extLst>
              <a:ext uri="{FF2B5EF4-FFF2-40B4-BE49-F238E27FC236}">
                <a16:creationId xmlns="" xmlns:a16="http://schemas.microsoft.com/office/drawing/2014/main" id="{66C4751B-F71F-466D-9B86-F2241174C7DF}"/>
              </a:ext>
            </a:extLst>
          </p:cNvPr>
          <p:cNvPicPr>
            <a:picLocks noChangeAspect="1"/>
          </p:cNvPicPr>
          <p:nvPr/>
        </p:nvPicPr>
        <p:blipFill rotWithShape="1">
          <a:blip r:embed="rId2"/>
          <a:srcRect l="8827" r="11985" b="2"/>
          <a:stretch/>
        </p:blipFill>
        <p:spPr>
          <a:xfrm>
            <a:off x="457200" y="1428750"/>
            <a:ext cx="4114800" cy="2819400"/>
          </a:xfrm>
          <a:prstGeom prst="rect">
            <a:avLst/>
          </a:prstGeom>
        </p:spPr>
      </p:pic>
      <p:sp>
        <p:nvSpPr>
          <p:cNvPr id="2" name="TextBox 1"/>
          <p:cNvSpPr txBox="1"/>
          <p:nvPr/>
        </p:nvSpPr>
        <p:spPr>
          <a:xfrm>
            <a:off x="4876800" y="560695"/>
            <a:ext cx="3810000" cy="2308324"/>
          </a:xfrm>
          <a:prstGeom prst="rect">
            <a:avLst/>
          </a:prstGeom>
          <a:noFill/>
        </p:spPr>
        <p:txBody>
          <a:bodyPr wrap="square" rtlCol="0">
            <a:spAutoFit/>
          </a:bodyPr>
          <a:lstStyle/>
          <a:p>
            <a:r>
              <a:rPr lang="en-GB" dirty="0">
                <a:solidFill>
                  <a:schemeClr val="bg1"/>
                </a:solidFill>
                <a:ea typeface="+mn-lt"/>
                <a:cs typeface="+mn-lt"/>
              </a:rPr>
              <a:t>As you can see the size of image keeps on reducing as we increase the stride value. Padding the input image with zeros across it solves this problem for us. </a:t>
            </a:r>
            <a:endParaRPr lang="en-GB" dirty="0" smtClean="0">
              <a:solidFill>
                <a:schemeClr val="bg1"/>
              </a:solidFill>
              <a:ea typeface="+mn-lt"/>
              <a:cs typeface="+mn-lt"/>
            </a:endParaRPr>
          </a:p>
          <a:p>
            <a:r>
              <a:rPr lang="en-GB" dirty="0" smtClean="0">
                <a:solidFill>
                  <a:schemeClr val="bg1"/>
                </a:solidFill>
                <a:ea typeface="+mn-lt"/>
                <a:cs typeface="+mn-lt"/>
              </a:rPr>
              <a:t>We </a:t>
            </a:r>
            <a:r>
              <a:rPr lang="en-GB" dirty="0">
                <a:solidFill>
                  <a:schemeClr val="bg1"/>
                </a:solidFill>
                <a:ea typeface="+mn-lt"/>
                <a:cs typeface="+mn-lt"/>
              </a:rPr>
              <a:t>can also add more than one layer of zeros around the image in case of higher stride values.</a:t>
            </a:r>
            <a:endParaRPr lang="en-GB" dirty="0">
              <a:solidFill>
                <a:schemeClr val="bg1"/>
              </a:solidFill>
            </a:endParaRPr>
          </a:p>
        </p:txBody>
      </p:sp>
      <p:sp>
        <p:nvSpPr>
          <p:cNvPr id="4" name="TextBox 3"/>
          <p:cNvSpPr txBox="1"/>
          <p:nvPr/>
        </p:nvSpPr>
        <p:spPr>
          <a:xfrm>
            <a:off x="4748738" y="2266950"/>
            <a:ext cx="4066123" cy="5478423"/>
          </a:xfrm>
          <a:prstGeom prst="rect">
            <a:avLst/>
          </a:prstGeom>
          <a:noFill/>
        </p:spPr>
        <p:txBody>
          <a:bodyPr wrap="square" rtlCol="0">
            <a:spAutoFit/>
          </a:bodyPr>
          <a:lstStyle/>
          <a:p>
            <a:r>
              <a:rPr lang="en-US" sz="1400" dirty="0" smtClean="0">
                <a:solidFill>
                  <a:schemeClr val="bg1"/>
                </a:solidFill>
              </a:rPr>
              <a:t>                                                                       </a:t>
            </a:r>
          </a:p>
          <a:p>
            <a:endParaRPr lang="en-US" sz="1400" dirty="0">
              <a:solidFill>
                <a:schemeClr val="bg1"/>
              </a:solidFill>
            </a:endParaRPr>
          </a:p>
          <a:p>
            <a:endParaRPr lang="en-US" sz="1400" dirty="0" smtClean="0">
              <a:solidFill>
                <a:schemeClr val="bg1"/>
              </a:solidFill>
            </a:endParaRPr>
          </a:p>
          <a:p>
            <a:endParaRPr lang="en-US" sz="1400" dirty="0">
              <a:solidFill>
                <a:schemeClr val="bg1"/>
              </a:solidFill>
            </a:endParaRPr>
          </a:p>
          <a:p>
            <a:endParaRPr lang="en-US" sz="1400" dirty="0" smtClean="0">
              <a:solidFill>
                <a:schemeClr val="bg1"/>
              </a:solidFill>
            </a:endParaRPr>
          </a:p>
          <a:p>
            <a:r>
              <a:rPr lang="en-GB" sz="1400" dirty="0">
                <a:solidFill>
                  <a:schemeClr val="bg1"/>
                </a:solidFill>
                <a:ea typeface="+mn-lt"/>
                <a:cs typeface="+mn-lt"/>
              </a:rPr>
              <a:t>We can see how the initial shape of the image is retained after we padded the image with a zero. This is known as </a:t>
            </a:r>
            <a:r>
              <a:rPr lang="en-GB" sz="1400" b="1" dirty="0">
                <a:solidFill>
                  <a:srgbClr val="FFFF00"/>
                </a:solidFill>
                <a:ea typeface="+mn-lt"/>
                <a:cs typeface="+mn-lt"/>
              </a:rPr>
              <a:t>same padding</a:t>
            </a:r>
            <a:r>
              <a:rPr lang="en-GB" sz="1400" b="1" dirty="0">
                <a:solidFill>
                  <a:schemeClr val="bg1"/>
                </a:solidFill>
                <a:ea typeface="+mn-lt"/>
                <a:cs typeface="+mn-lt"/>
              </a:rPr>
              <a:t> </a:t>
            </a:r>
            <a:r>
              <a:rPr lang="en-GB" sz="1400" dirty="0">
                <a:solidFill>
                  <a:schemeClr val="bg1"/>
                </a:solidFill>
                <a:ea typeface="+mn-lt"/>
                <a:cs typeface="+mn-lt"/>
              </a:rPr>
              <a:t>since the output image has the same size as the input. </a:t>
            </a:r>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a typeface="+mn-lt"/>
              <a:cs typeface="+mn-lt"/>
            </a:endParaRPr>
          </a:p>
          <a:p>
            <a:endParaRPr lang="en-GB" sz="1400" dirty="0" smtClean="0">
              <a:solidFill>
                <a:schemeClr val="bg1"/>
              </a:solidFill>
              <a:ea typeface="+mn-lt"/>
              <a:cs typeface="+mn-lt"/>
            </a:endParaRPr>
          </a:p>
          <a:p>
            <a:endParaRPr lang="en-GB"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Convolution over the Volume</a:t>
            </a:r>
            <a:endParaRPr lang="en-US" sz="4000" dirty="0">
              <a:solidFill>
                <a:schemeClr val="bg1"/>
              </a:solidFill>
            </a:endParaRPr>
          </a:p>
        </p:txBody>
      </p:sp>
      <p:pic>
        <p:nvPicPr>
          <p:cNvPr id="8" name="Picture 2" descr="https://cdn.analyticsvidhya.com/wp-content/uploads/2018/12/Screenshot-from-2018-12-07-18-11-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33" y="1387018"/>
            <a:ext cx="7743825" cy="25812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913480" y="2256840"/>
              <a:ext cx="3214800" cy="1768680"/>
            </p14:xfrm>
          </p:contentPart>
        </mc:Choice>
        <mc:Fallback>
          <p:pic>
            <p:nvPicPr>
              <p:cNvPr id="2" name="Ink 1"/>
              <p:cNvPicPr/>
              <p:nvPr/>
            </p:nvPicPr>
            <p:blipFill>
              <a:blip r:embed="rId4"/>
              <a:stretch>
                <a:fillRect/>
              </a:stretch>
            </p:blipFill>
            <p:spPr>
              <a:xfrm>
                <a:off x="2904120" y="2247480"/>
                <a:ext cx="3233520" cy="1787400"/>
              </a:xfrm>
              <a:prstGeom prst="rect">
                <a:avLst/>
              </a:prstGeom>
            </p:spPr>
          </p:pic>
        </mc:Fallback>
      </mc:AlternateContent>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endParaRPr lang="en-US" sz="4000" dirty="0">
              <a:solidFill>
                <a:schemeClr val="bg1"/>
              </a:solidFill>
            </a:endParaRPr>
          </a:p>
        </p:txBody>
      </p:sp>
      <p:pic>
        <p:nvPicPr>
          <p:cNvPr id="6" name="Picture 2" descr="https://cdn.analyticsvidhya.com/wp-content/uploads/2018/12/Screenshot-from-2018-12-07-18-20-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34272"/>
            <a:ext cx="6934200" cy="388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2" descr="https://miro.medium.com/max/550/1*15yDvGKV47a0nkf5qLKOOQ.png"/>
          <p:cNvPicPr>
            <a:picLocks noChangeAspect="1" noChangeArrowheads="1"/>
          </p:cNvPicPr>
          <p:nvPr/>
        </p:nvPicPr>
        <p:blipFill>
          <a:blip r:embed="rId2"/>
          <a:srcRect/>
          <a:stretch>
            <a:fillRect/>
          </a:stretch>
        </p:blipFill>
        <p:spPr bwMode="auto">
          <a:xfrm>
            <a:off x="76200" y="103910"/>
            <a:ext cx="2895600" cy="1903366"/>
          </a:xfrm>
          <a:prstGeom prst="rect">
            <a:avLst/>
          </a:prstGeom>
          <a:noFill/>
          <a:ln>
            <a:solidFill>
              <a:schemeClr val="accent1"/>
            </a:solidFill>
          </a:ln>
        </p:spPr>
      </p:pic>
      <p:pic>
        <p:nvPicPr>
          <p:cNvPr id="6" name="Picture 4" descr="https://miro.medium.com/max/526/1*GcI7G-JLAQiEoCON7xFbhg.gif"/>
          <p:cNvPicPr>
            <a:picLocks noChangeAspect="1" noChangeArrowheads="1" noCrop="1"/>
          </p:cNvPicPr>
          <p:nvPr/>
        </p:nvPicPr>
        <p:blipFill>
          <a:blip r:embed="rId3"/>
          <a:srcRect/>
          <a:stretch>
            <a:fillRect/>
          </a:stretch>
        </p:blipFill>
        <p:spPr bwMode="auto">
          <a:xfrm>
            <a:off x="4114800" y="304800"/>
            <a:ext cx="2419350" cy="1596359"/>
          </a:xfrm>
          <a:prstGeom prst="rect">
            <a:avLst/>
          </a:prstGeom>
          <a:noFill/>
          <a:ln>
            <a:solidFill>
              <a:schemeClr val="accent1"/>
            </a:solidFill>
          </a:ln>
        </p:spPr>
      </p:pic>
      <p:pic>
        <p:nvPicPr>
          <p:cNvPr id="7" name="Picture 5"/>
          <p:cNvPicPr>
            <a:picLocks noChangeAspect="1" noChangeArrowheads="1"/>
          </p:cNvPicPr>
          <p:nvPr/>
        </p:nvPicPr>
        <p:blipFill>
          <a:blip r:embed="rId4"/>
          <a:srcRect/>
          <a:stretch>
            <a:fillRect/>
          </a:stretch>
        </p:blipFill>
        <p:spPr bwMode="auto">
          <a:xfrm>
            <a:off x="3124200" y="838200"/>
            <a:ext cx="838200" cy="611237"/>
          </a:xfrm>
          <a:prstGeom prst="rect">
            <a:avLst/>
          </a:prstGeom>
          <a:noFill/>
          <a:ln w="9525">
            <a:solidFill>
              <a:schemeClr val="accent1"/>
            </a:solidFill>
            <a:miter lim="800000"/>
            <a:headEnd/>
            <a:tailEnd/>
          </a:ln>
          <a:effectLst/>
        </p:spPr>
      </p:pic>
      <p:pic>
        <p:nvPicPr>
          <p:cNvPr id="8" name="Picture 7" descr="https://miro.medium.com/max/326/1*NsiYxt8tPDQyjyH3C08PVA@2x.png"/>
          <p:cNvPicPr>
            <a:picLocks noChangeAspect="1" noChangeArrowheads="1"/>
          </p:cNvPicPr>
          <p:nvPr/>
        </p:nvPicPr>
        <p:blipFill>
          <a:blip r:embed="rId5"/>
          <a:srcRect/>
          <a:stretch>
            <a:fillRect/>
          </a:stretch>
        </p:blipFill>
        <p:spPr bwMode="auto">
          <a:xfrm>
            <a:off x="6934200" y="304800"/>
            <a:ext cx="1871138" cy="2401905"/>
          </a:xfrm>
          <a:prstGeom prst="rect">
            <a:avLst/>
          </a:prstGeom>
          <a:noFill/>
          <a:ln>
            <a:solidFill>
              <a:schemeClr val="accent1"/>
            </a:solidFill>
          </a:ln>
        </p:spPr>
      </p:pic>
      <p:pic>
        <p:nvPicPr>
          <p:cNvPr id="9" name="Picture 11" descr="https://miro.medium.com/max/395/1*1VJDP6qDY9-ExTuQVEOlVg.gif"/>
          <p:cNvPicPr>
            <a:picLocks noChangeAspect="1" noChangeArrowheads="1" noCrop="1"/>
          </p:cNvPicPr>
          <p:nvPr/>
        </p:nvPicPr>
        <p:blipFill>
          <a:blip r:embed="rId6"/>
          <a:srcRect/>
          <a:stretch>
            <a:fillRect/>
          </a:stretch>
        </p:blipFill>
        <p:spPr bwMode="auto">
          <a:xfrm>
            <a:off x="152400" y="2667000"/>
            <a:ext cx="2971800" cy="2590800"/>
          </a:xfrm>
          <a:prstGeom prst="rect">
            <a:avLst/>
          </a:prstGeom>
          <a:noFill/>
          <a:ln>
            <a:solidFill>
              <a:schemeClr val="accent1"/>
            </a:solidFill>
          </a:ln>
        </p:spPr>
      </p:pic>
      <p:pic>
        <p:nvPicPr>
          <p:cNvPr id="10" name="Picture 13" descr="https://miro.medium.com/max/395/1*nYf_cUIHFEWU1JXGwnz-Ig.gif"/>
          <p:cNvPicPr>
            <a:picLocks noChangeAspect="1" noChangeArrowheads="1" noCrop="1"/>
          </p:cNvPicPr>
          <p:nvPr/>
        </p:nvPicPr>
        <p:blipFill>
          <a:blip r:embed="rId7"/>
          <a:srcRect/>
          <a:stretch>
            <a:fillRect/>
          </a:stretch>
        </p:blipFill>
        <p:spPr bwMode="auto">
          <a:xfrm>
            <a:off x="3276600" y="2667001"/>
            <a:ext cx="2514600" cy="2583478"/>
          </a:xfrm>
          <a:prstGeom prst="rect">
            <a:avLst/>
          </a:prstGeom>
          <a:noFill/>
          <a:ln>
            <a:solidFill>
              <a:schemeClr val="accent1"/>
            </a:solidFill>
          </a:ln>
        </p:spPr>
      </p:pic>
      <p:pic>
        <p:nvPicPr>
          <p:cNvPr id="11" name="Picture 15" descr="https://miro.medium.com/max/396/1*uoWYsCV5vBU8SHFPAPao-w.gif"/>
          <p:cNvPicPr>
            <a:picLocks noChangeAspect="1" noChangeArrowheads="1" noCrop="1"/>
          </p:cNvPicPr>
          <p:nvPr/>
        </p:nvPicPr>
        <p:blipFill>
          <a:blip r:embed="rId8"/>
          <a:srcRect/>
          <a:stretch>
            <a:fillRect/>
          </a:stretch>
        </p:blipFill>
        <p:spPr bwMode="auto">
          <a:xfrm>
            <a:off x="5867400" y="3276600"/>
            <a:ext cx="3163529" cy="1790667"/>
          </a:xfrm>
          <a:prstGeom prst="rect">
            <a:avLst/>
          </a:prstGeom>
          <a:noFill/>
          <a:ln>
            <a:solidFill>
              <a:schemeClr val="accent1"/>
            </a:solidFill>
          </a:ln>
        </p:spPr>
      </p:pic>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Neural Network</a:t>
            </a:r>
            <a:endParaRPr lang="en-US" sz="4000" dirty="0">
              <a:solidFill>
                <a:schemeClr val="bg1"/>
              </a:solidFill>
            </a:endParaRPr>
          </a:p>
        </p:txBody>
      </p:sp>
      <p:pic>
        <p:nvPicPr>
          <p:cNvPr id="6" name="Picture 9" descr="https://miro.medium.com/max/1280/1*ciDgQEjViWLnCbmX-EeSrA.gif"/>
          <p:cNvPicPr>
            <a:picLocks noChangeAspect="1" noChangeArrowheads="1" noCrop="1"/>
          </p:cNvPicPr>
          <p:nvPr/>
        </p:nvPicPr>
        <p:blipFill>
          <a:blip r:embed="rId2"/>
          <a:srcRect/>
          <a:stretch>
            <a:fillRect/>
          </a:stretch>
        </p:blipFill>
        <p:spPr bwMode="auto">
          <a:xfrm>
            <a:off x="590107" y="133350"/>
            <a:ext cx="7543800" cy="4243388"/>
          </a:xfrm>
          <a:prstGeom prst="rect">
            <a:avLst/>
          </a:prstGeom>
          <a:noFill/>
          <a:ln>
            <a:solidFill>
              <a:schemeClr val="accent1"/>
            </a:solidFill>
          </a:ln>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193" y="514350"/>
            <a:ext cx="6805613"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71600" y="3486150"/>
            <a:ext cx="7239000" cy="1200329"/>
          </a:xfrm>
          <a:prstGeom prst="rect">
            <a:avLst/>
          </a:prstGeom>
          <a:noFill/>
        </p:spPr>
        <p:txBody>
          <a:bodyPr wrap="square" rtlCol="0">
            <a:spAutoFit/>
          </a:bodyPr>
          <a:lstStyle/>
          <a:p>
            <a:r>
              <a:rPr lang="en-GB" dirty="0">
                <a:solidFill>
                  <a:schemeClr val="bg1"/>
                </a:solidFill>
                <a:ea typeface="+mn-lt"/>
                <a:cs typeface="+mn-lt"/>
              </a:rPr>
              <a:t>The output from the each filter is stacked together forming the depth dimension of the convolved image. Suppose we have an input image of size 32*32*3. And we apply 10 filters of size 5*5*3 with valid padding. The output would have the dimensions as 28*28*10.</a:t>
            </a:r>
            <a:endParaRPr lang="en-US" dirty="0">
              <a:solidFill>
                <a:schemeClr val="bg1"/>
              </a:solidFill>
            </a:endParaRP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584775"/>
          </a:xfrm>
          <a:prstGeom prst="rect">
            <a:avLst/>
          </a:prstGeom>
          <a:noFill/>
        </p:spPr>
        <p:txBody>
          <a:bodyPr wrap="square" rtlCol="0">
            <a:spAutoFit/>
          </a:bodyPr>
          <a:lstStyle/>
          <a:p>
            <a:r>
              <a:rPr lang="en-US" sz="3200" dirty="0">
                <a:solidFill>
                  <a:schemeClr val="bg1"/>
                </a:solidFill>
              </a:rPr>
              <a:t>How Convolution looks like in a real image.</a:t>
            </a:r>
          </a:p>
        </p:txBody>
      </p:sp>
      <p:pic>
        <p:nvPicPr>
          <p:cNvPr id="6" name="Picture 4" descr="A car parked on the side of a building&#10;&#10;Description automatically generated">
            <a:extLst>
              <a:ext uri="{FF2B5EF4-FFF2-40B4-BE49-F238E27FC236}">
                <a16:creationId xmlns="" xmlns:a16="http://schemas.microsoft.com/office/drawing/2014/main" id="{7A8A2F53-ECE4-4B00-8A69-6E6FA602A7F3}"/>
              </a:ext>
            </a:extLst>
          </p:cNvPr>
          <p:cNvPicPr>
            <a:picLocks noChangeAspect="1"/>
          </p:cNvPicPr>
          <p:nvPr/>
        </p:nvPicPr>
        <p:blipFill rotWithShape="1">
          <a:blip r:embed="rId2"/>
          <a:srcRect r="1" b="3372"/>
          <a:stretch/>
        </p:blipFill>
        <p:spPr>
          <a:xfrm>
            <a:off x="1" y="1047750"/>
            <a:ext cx="9143812" cy="3886200"/>
          </a:xfrm>
          <a:prstGeom prst="rect">
            <a:avLst/>
          </a:prstGeom>
          <a:effectLst/>
        </p:spPr>
      </p:pic>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TextBox 6"/>
          <p:cNvSpPr txBox="1"/>
          <p:nvPr/>
        </p:nvSpPr>
        <p:spPr>
          <a:xfrm>
            <a:off x="609600" y="133350"/>
            <a:ext cx="7848600" cy="707886"/>
          </a:xfrm>
          <a:prstGeom prst="rect">
            <a:avLst/>
          </a:prstGeom>
          <a:noFill/>
        </p:spPr>
        <p:txBody>
          <a:bodyPr wrap="square" rtlCol="0">
            <a:spAutoFit/>
          </a:bodyPr>
          <a:lstStyle/>
          <a:p>
            <a:r>
              <a:rPr lang="en-US" sz="4000" dirty="0" err="1" smtClean="0">
                <a:solidFill>
                  <a:schemeClr val="bg1"/>
                </a:solidFill>
              </a:rPr>
              <a:t>ReLU</a:t>
            </a:r>
            <a:r>
              <a:rPr lang="en-US" sz="4000" dirty="0" smtClean="0">
                <a:solidFill>
                  <a:schemeClr val="bg1"/>
                </a:solidFill>
              </a:rPr>
              <a:t> Correction</a:t>
            </a:r>
            <a:endParaRPr lang="en-US" sz="4000" dirty="0">
              <a:solidFill>
                <a:schemeClr val="bg1"/>
              </a:solidFill>
            </a:endParaRPr>
          </a:p>
        </p:txBody>
      </p:sp>
      <p:pic>
        <p:nvPicPr>
          <p:cNvPr id="6" name="Picture 4" descr="A picture containing diagram&#10;&#10;Description automatically generated">
            <a:extLst>
              <a:ext uri="{FF2B5EF4-FFF2-40B4-BE49-F238E27FC236}">
                <a16:creationId xmlns="" xmlns:a16="http://schemas.microsoft.com/office/drawing/2014/main" id="{20B566DE-5A7F-43AA-8308-D11CB7003824}"/>
              </a:ext>
            </a:extLst>
          </p:cNvPr>
          <p:cNvPicPr>
            <a:picLocks noChangeAspect="1"/>
          </p:cNvPicPr>
          <p:nvPr/>
        </p:nvPicPr>
        <p:blipFill rotWithShape="1">
          <a:blip r:embed="rId2"/>
          <a:srcRect l="4048" r="10111"/>
          <a:stretch/>
        </p:blipFill>
        <p:spPr>
          <a:xfrm>
            <a:off x="4754251" y="882385"/>
            <a:ext cx="3703949" cy="3590542"/>
          </a:xfrm>
          <a:prstGeom prst="rect">
            <a:avLst/>
          </a:prstGeom>
        </p:spPr>
      </p:pic>
      <p:sp>
        <p:nvSpPr>
          <p:cNvPr id="2" name="TextBox 1"/>
          <p:cNvSpPr txBox="1"/>
          <p:nvPr/>
        </p:nvSpPr>
        <p:spPr>
          <a:xfrm>
            <a:off x="762000" y="1123950"/>
            <a:ext cx="3581400" cy="2862322"/>
          </a:xfrm>
          <a:prstGeom prst="rect">
            <a:avLst/>
          </a:prstGeom>
          <a:noFill/>
        </p:spPr>
        <p:txBody>
          <a:bodyPr wrap="square" rtlCol="0">
            <a:spAutoFit/>
          </a:bodyPr>
          <a:lstStyle/>
          <a:p>
            <a:pPr marL="285750" indent="-285750">
              <a:buFont typeface="Arial" pitchFamily="34" charset="0"/>
              <a:buChar char="•"/>
            </a:pPr>
            <a:r>
              <a:rPr lang="en-GB" sz="2000" dirty="0" err="1">
                <a:solidFill>
                  <a:schemeClr val="bg1"/>
                </a:solidFill>
                <a:ea typeface="+mn-lt"/>
                <a:cs typeface="+mn-lt"/>
              </a:rPr>
              <a:t>ReLU</a:t>
            </a:r>
            <a:r>
              <a:rPr lang="en-GB" sz="2000" dirty="0">
                <a:solidFill>
                  <a:schemeClr val="bg1"/>
                </a:solidFill>
                <a:ea typeface="+mn-lt"/>
                <a:cs typeface="+mn-lt"/>
              </a:rPr>
              <a:t> (Rectified Linear Units) refers to the real non-linear function defined by </a:t>
            </a:r>
            <a:r>
              <a:rPr lang="en-GB" sz="2000" i="1" dirty="0" err="1">
                <a:solidFill>
                  <a:schemeClr val="bg1"/>
                </a:solidFill>
                <a:ea typeface="+mn-lt"/>
                <a:cs typeface="+mn-lt"/>
              </a:rPr>
              <a:t>ReLU</a:t>
            </a:r>
            <a:r>
              <a:rPr lang="en-GB" sz="2000" i="1" dirty="0">
                <a:solidFill>
                  <a:schemeClr val="bg1"/>
                </a:solidFill>
                <a:ea typeface="+mn-lt"/>
                <a:cs typeface="+mn-lt"/>
              </a:rPr>
              <a:t>(x)=max(0,x)</a:t>
            </a:r>
            <a:r>
              <a:rPr lang="en-GB" sz="2000" dirty="0">
                <a:solidFill>
                  <a:schemeClr val="bg1"/>
                </a:solidFill>
                <a:ea typeface="+mn-lt"/>
                <a:cs typeface="+mn-lt"/>
              </a:rPr>
              <a:t>. Visually, it looks like the following:</a:t>
            </a:r>
            <a:endParaRPr lang="en-GB" sz="2000" dirty="0">
              <a:solidFill>
                <a:schemeClr val="bg1"/>
              </a:solidFill>
              <a:cs typeface="Calibri" panose="020F0502020204030204"/>
            </a:endParaRPr>
          </a:p>
          <a:p>
            <a:pPr marL="285750" indent="-285750">
              <a:buFont typeface="Arial" pitchFamily="34" charset="0"/>
              <a:buChar char="•"/>
            </a:pPr>
            <a:r>
              <a:rPr lang="en-GB" sz="2000" dirty="0">
                <a:solidFill>
                  <a:schemeClr val="bg1"/>
                </a:solidFill>
                <a:ea typeface="+mn-lt"/>
                <a:cs typeface="+mn-lt"/>
              </a:rPr>
              <a:t>The </a:t>
            </a:r>
            <a:r>
              <a:rPr lang="en-GB" sz="2000" dirty="0" err="1">
                <a:solidFill>
                  <a:schemeClr val="bg1"/>
                </a:solidFill>
                <a:ea typeface="+mn-lt"/>
                <a:cs typeface="+mn-lt"/>
              </a:rPr>
              <a:t>ReLU</a:t>
            </a:r>
            <a:r>
              <a:rPr lang="en-GB" sz="2000" dirty="0">
                <a:solidFill>
                  <a:schemeClr val="bg1"/>
                </a:solidFill>
                <a:ea typeface="+mn-lt"/>
                <a:cs typeface="+mn-lt"/>
              </a:rPr>
              <a:t> correction layer replaces all negative values received as inputs by zeros. It acts as an </a:t>
            </a:r>
            <a:r>
              <a:rPr lang="en-GB" sz="2000" b="1" dirty="0">
                <a:solidFill>
                  <a:schemeClr val="bg1"/>
                </a:solidFill>
                <a:ea typeface="+mn-lt"/>
                <a:cs typeface="+mn-lt"/>
              </a:rPr>
              <a:t>activation function</a:t>
            </a:r>
            <a:endParaRPr lang="en-US" sz="2000" dirty="0">
              <a:solidFill>
                <a:schemeClr val="bg1"/>
              </a:solidFill>
            </a:endParaRPr>
          </a:p>
        </p:txBody>
      </p:sp>
    </p:spTree>
    <p:extLst>
      <p:ext uri="{BB962C8B-B14F-4D97-AF65-F5344CB8AC3E}">
        <p14:creationId xmlns:p14="http://schemas.microsoft.com/office/powerpoint/2010/main" val="33179486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1082806" y="742950"/>
            <a:ext cx="5791200" cy="4160553"/>
          </a:xfrm>
          <a:prstGeom prst="rect">
            <a:avLst/>
          </a:prstGeom>
        </p:spPr>
      </p:pic>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TextBox 5"/>
          <p:cNvSpPr txBox="1"/>
          <p:nvPr/>
        </p:nvSpPr>
        <p:spPr>
          <a:xfrm>
            <a:off x="1752600" y="1613416"/>
            <a:ext cx="7848600" cy="707886"/>
          </a:xfrm>
          <a:prstGeom prst="rect">
            <a:avLst/>
          </a:prstGeom>
          <a:noFill/>
        </p:spPr>
        <p:txBody>
          <a:bodyPr wrap="square" rtlCol="0">
            <a:spAutoFit/>
          </a:bodyPr>
          <a:lstStyle/>
          <a:p>
            <a:r>
              <a:rPr lang="en-US" sz="4000" i="1" dirty="0" smtClean="0">
                <a:solidFill>
                  <a:schemeClr val="bg1"/>
                </a:solidFill>
              </a:rPr>
              <a:t>“What is Pooling?”</a:t>
            </a:r>
            <a:endParaRPr lang="en-US" sz="4000" i="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493" y="2706452"/>
            <a:ext cx="1609725" cy="1409700"/>
          </a:xfrm>
          <a:prstGeom prst="rect">
            <a:avLst/>
          </a:prstGeom>
        </p:spPr>
      </p:pic>
      <p:sp>
        <p:nvSpPr>
          <p:cNvPr id="8" name="TextBox 7"/>
          <p:cNvSpPr txBox="1"/>
          <p:nvPr/>
        </p:nvSpPr>
        <p:spPr>
          <a:xfrm>
            <a:off x="1600200" y="3191022"/>
            <a:ext cx="1689245" cy="369332"/>
          </a:xfrm>
          <a:prstGeom prst="rect">
            <a:avLst/>
          </a:prstGeom>
          <a:noFill/>
        </p:spPr>
        <p:txBody>
          <a:bodyPr wrap="none" rtlCol="0">
            <a:spAutoFit/>
          </a:bodyPr>
          <a:lstStyle/>
          <a:p>
            <a:r>
              <a:rPr lang="en-US" i="1" dirty="0" smtClean="0">
                <a:solidFill>
                  <a:schemeClr val="bg1"/>
                </a:solidFill>
                <a:ea typeface="+mn-lt"/>
                <a:cs typeface="+mn-lt"/>
              </a:rPr>
              <a:t>Quite Confusing</a:t>
            </a:r>
            <a:endParaRPr lang="en-US" i="1" dirty="0">
              <a:solidFill>
                <a:schemeClr val="bg1"/>
              </a:solidFill>
              <a:ea typeface="+mn-lt"/>
              <a:cs typeface="+mn-lt"/>
            </a:endParaRP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TextBox 5"/>
          <p:cNvSpPr txBox="1"/>
          <p:nvPr/>
        </p:nvSpPr>
        <p:spPr>
          <a:xfrm>
            <a:off x="816077" y="643920"/>
            <a:ext cx="7848600" cy="1323439"/>
          </a:xfrm>
          <a:prstGeom prst="rect">
            <a:avLst/>
          </a:prstGeom>
          <a:noFill/>
        </p:spPr>
        <p:txBody>
          <a:bodyPr wrap="square" rtlCol="0">
            <a:spAutoFit/>
          </a:bodyPr>
          <a:lstStyle/>
          <a:p>
            <a:r>
              <a:rPr lang="en-US" sz="4000" dirty="0" smtClean="0">
                <a:solidFill>
                  <a:schemeClr val="bg1"/>
                </a:solidFill>
              </a:rPr>
              <a:t>Some of you are Thinking about This Pool</a:t>
            </a:r>
            <a:endParaRPr lang="en-US" sz="4000"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114550"/>
            <a:ext cx="6629400" cy="3028950"/>
          </a:xfrm>
          <a:prstGeom prst="rect">
            <a:avLst/>
          </a:prstGeom>
        </p:spPr>
      </p:pic>
    </p:spTree>
    <p:extLst>
      <p:ext uri="{BB962C8B-B14F-4D97-AF65-F5344CB8AC3E}">
        <p14:creationId xmlns:p14="http://schemas.microsoft.com/office/powerpoint/2010/main" val="22619010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Content Placeholder 2">
            <a:extLst>
              <a:ext uri="{FF2B5EF4-FFF2-40B4-BE49-F238E27FC236}">
                <a16:creationId xmlns="" xmlns:a16="http://schemas.microsoft.com/office/drawing/2014/main" id="{CDC3F89C-D6EA-4B56-9C03-7B8F3D69886A}"/>
              </a:ext>
            </a:extLst>
          </p:cNvPr>
          <p:cNvSpPr txBox="1">
            <a:spLocks/>
          </p:cNvSpPr>
          <p:nvPr/>
        </p:nvSpPr>
        <p:spPr>
          <a:xfrm>
            <a:off x="572386" y="1354670"/>
            <a:ext cx="4706803" cy="378883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00" smtClean="0">
                <a:solidFill>
                  <a:schemeClr val="bg1"/>
                </a:solidFill>
                <a:ea typeface="+mn-lt"/>
                <a:cs typeface="+mn-lt"/>
              </a:rPr>
              <a:t>Sometimes when the images are too large, we would need to reduce the number of trainable parameters. </a:t>
            </a:r>
          </a:p>
          <a:p>
            <a:r>
              <a:rPr lang="en-GB" sz="1700" smtClean="0">
                <a:solidFill>
                  <a:schemeClr val="bg1"/>
                </a:solidFill>
                <a:ea typeface="+mn-lt"/>
                <a:cs typeface="+mn-lt"/>
              </a:rPr>
              <a:t>It is then desired to periodically introduce pooling layers between subsequent convolution layers. </a:t>
            </a:r>
          </a:p>
          <a:p>
            <a:r>
              <a:rPr lang="en-GB" sz="1700" smtClean="0">
                <a:solidFill>
                  <a:schemeClr val="bg1"/>
                </a:solidFill>
                <a:ea typeface="+mn-lt"/>
                <a:cs typeface="+mn-lt"/>
              </a:rPr>
              <a:t>Pooling is done for the sole purpose of reducing the spatial size of the image. </a:t>
            </a:r>
          </a:p>
          <a:p>
            <a:r>
              <a:rPr lang="en-GB" sz="1700" smtClean="0">
                <a:solidFill>
                  <a:schemeClr val="bg1"/>
                </a:solidFill>
                <a:ea typeface="+mn-lt"/>
                <a:cs typeface="+mn-lt"/>
              </a:rPr>
              <a:t>Pooling is done independently on each depth dimension, therefore the depth of the image remains unchanged. </a:t>
            </a:r>
          </a:p>
          <a:p>
            <a:r>
              <a:rPr lang="en-GB" sz="1700" smtClean="0">
                <a:solidFill>
                  <a:schemeClr val="bg1"/>
                </a:solidFill>
                <a:ea typeface="+mn-lt"/>
                <a:cs typeface="+mn-lt"/>
              </a:rPr>
              <a:t>The most common form of pooling layer generally applied is the max pooling.</a:t>
            </a:r>
            <a:endParaRPr lang="en-GB" sz="1700" dirty="0">
              <a:solidFill>
                <a:schemeClr val="bg1"/>
              </a:solidFill>
              <a:cs typeface="Calibri"/>
            </a:endParaRPr>
          </a:p>
        </p:txBody>
      </p:sp>
      <p:sp>
        <p:nvSpPr>
          <p:cNvPr id="6" name="TextBox 5"/>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Pooling</a:t>
            </a:r>
            <a:endParaRPr lang="en-US" sz="4000"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23" y="813326"/>
            <a:ext cx="2725527" cy="22807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1" y="3409951"/>
            <a:ext cx="1752600" cy="146662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5103360" y="100440"/>
              <a:ext cx="3435840" cy="4708440"/>
            </p14:xfrm>
          </p:contentPart>
        </mc:Choice>
        <mc:Fallback>
          <p:pic>
            <p:nvPicPr>
              <p:cNvPr id="8" name="Ink 7"/>
              <p:cNvPicPr/>
              <p:nvPr/>
            </p:nvPicPr>
            <p:blipFill>
              <a:blip r:embed="rId5"/>
              <a:stretch>
                <a:fillRect/>
              </a:stretch>
            </p:blipFill>
            <p:spPr>
              <a:xfrm>
                <a:off x="5094000" y="91080"/>
                <a:ext cx="3454560" cy="4727160"/>
              </a:xfrm>
              <a:prstGeom prst="rect">
                <a:avLst/>
              </a:prstGeom>
            </p:spPr>
          </p:pic>
        </mc:Fallback>
      </mc:AlternateContent>
    </p:spTree>
    <p:extLst>
      <p:ext uri="{BB962C8B-B14F-4D97-AF65-F5344CB8AC3E}">
        <p14:creationId xmlns:p14="http://schemas.microsoft.com/office/powerpoint/2010/main" val="7334987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Example</a:t>
            </a:r>
            <a:endParaRPr lang="en-US" sz="4000" dirty="0">
              <a:solidFill>
                <a:schemeClr val="bg1"/>
              </a:solidFill>
            </a:endParaRPr>
          </a:p>
        </p:txBody>
      </p:sp>
      <p:pic>
        <p:nvPicPr>
          <p:cNvPr id="7" name="Picture 35" descr="Table&#10;&#10;Description automatically generated">
            <a:extLst>
              <a:ext uri="{FF2B5EF4-FFF2-40B4-BE49-F238E27FC236}">
                <a16:creationId xmlns="" xmlns:a16="http://schemas.microsoft.com/office/drawing/2014/main" id="{A6F697A4-C3FB-4545-BF0D-D723AEA78344}"/>
              </a:ext>
            </a:extLst>
          </p:cNvPr>
          <p:cNvPicPr>
            <a:picLocks noChangeAspect="1"/>
          </p:cNvPicPr>
          <p:nvPr/>
        </p:nvPicPr>
        <p:blipFill>
          <a:blip r:embed="rId2"/>
          <a:stretch>
            <a:fillRect/>
          </a:stretch>
        </p:blipFill>
        <p:spPr>
          <a:xfrm>
            <a:off x="457201" y="1143795"/>
            <a:ext cx="3962380" cy="2723355"/>
          </a:xfrm>
          <a:prstGeom prst="rect">
            <a:avLst/>
          </a:prstGeom>
        </p:spPr>
      </p:pic>
      <p:sp>
        <p:nvSpPr>
          <p:cNvPr id="8" name="TextBox 7">
            <a:extLst>
              <a:ext uri="{FF2B5EF4-FFF2-40B4-BE49-F238E27FC236}">
                <a16:creationId xmlns="" xmlns:a16="http://schemas.microsoft.com/office/drawing/2014/main" id="{E904B67D-83B6-4ED5-8053-B5731B47989D}"/>
              </a:ext>
            </a:extLst>
          </p:cNvPr>
          <p:cNvSpPr txBox="1"/>
          <p:nvPr/>
        </p:nvSpPr>
        <p:spPr>
          <a:xfrm>
            <a:off x="4800600" y="971550"/>
            <a:ext cx="3810000" cy="36996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Clr>
                <a:srgbClr val="FC9403"/>
              </a:buClr>
              <a:buFont typeface="Arial" panose="020B0604020202020204" pitchFamily="34" charset="0"/>
              <a:buChar char="•"/>
            </a:pPr>
            <a:r>
              <a:rPr lang="en-US" dirty="0">
                <a:solidFill>
                  <a:schemeClr val="bg1"/>
                </a:solidFill>
              </a:rPr>
              <a:t>Here we have taken stride as 2, while pooling size also as 2. The max operation is applied to each depth dimension of the convolved output. As you can see, the 4*4 convolved output has become 2*2 after the max pooling operation.</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28320" y="1366200"/>
              <a:ext cx="2022840" cy="2183760"/>
            </p14:xfrm>
          </p:contentPart>
        </mc:Choice>
        <mc:Fallback>
          <p:pic>
            <p:nvPicPr>
              <p:cNvPr id="2" name="Ink 1"/>
              <p:cNvPicPr/>
              <p:nvPr/>
            </p:nvPicPr>
            <p:blipFill>
              <a:blip r:embed="rId4"/>
              <a:stretch>
                <a:fillRect/>
              </a:stretch>
            </p:blipFill>
            <p:spPr>
              <a:xfrm>
                <a:off x="318960" y="1356840"/>
                <a:ext cx="2041560" cy="2202480"/>
              </a:xfrm>
              <a:prstGeom prst="rect">
                <a:avLst/>
              </a:prstGeom>
            </p:spPr>
          </p:pic>
        </mc:Fallback>
      </mc:AlternateContent>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846203" y="1967359"/>
            <a:ext cx="6439799" cy="2286319"/>
          </a:xfrm>
          <a:prstGeom prst="rect">
            <a:avLst/>
          </a:prstGeom>
        </p:spPr>
      </p:pic>
      <p:sp>
        <p:nvSpPr>
          <p:cNvPr id="6" name="TextBox 5"/>
          <p:cNvSpPr txBox="1"/>
          <p:nvPr/>
        </p:nvSpPr>
        <p:spPr>
          <a:xfrm>
            <a:off x="609600" y="133350"/>
            <a:ext cx="7848600" cy="1323439"/>
          </a:xfrm>
          <a:prstGeom prst="rect">
            <a:avLst/>
          </a:prstGeom>
          <a:noFill/>
        </p:spPr>
        <p:txBody>
          <a:bodyPr wrap="square" rtlCol="0">
            <a:spAutoFit/>
          </a:bodyPr>
          <a:lstStyle/>
          <a:p>
            <a:r>
              <a:rPr lang="en-US" sz="4000" dirty="0">
                <a:solidFill>
                  <a:schemeClr val="bg1"/>
                </a:solidFill>
              </a:rPr>
              <a:t>Pooling for the first rectified feature map with window size = 2; stride = 2</a:t>
            </a: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4" descr="A car parked on the side of a building&#10;&#10;Description automatically generated">
            <a:extLst>
              <a:ext uri="{FF2B5EF4-FFF2-40B4-BE49-F238E27FC236}">
                <a16:creationId xmlns="" xmlns:a16="http://schemas.microsoft.com/office/drawing/2014/main" id="{D24E4440-D384-46A6-A9DB-690B90FF4CE3}"/>
              </a:ext>
            </a:extLst>
          </p:cNvPr>
          <p:cNvPicPr>
            <a:picLocks noChangeAspect="1"/>
          </p:cNvPicPr>
          <p:nvPr/>
        </p:nvPicPr>
        <p:blipFill rotWithShape="1">
          <a:blip r:embed="rId2"/>
          <a:srcRect t="6864" b="14084"/>
          <a:stretch/>
        </p:blipFill>
        <p:spPr>
          <a:xfrm>
            <a:off x="304800" y="375362"/>
            <a:ext cx="7924800" cy="338511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TextBox 5">
            <a:extLst>
              <a:ext uri="{FF2B5EF4-FFF2-40B4-BE49-F238E27FC236}">
                <a16:creationId xmlns="" xmlns:a16="http://schemas.microsoft.com/office/drawing/2014/main" id="{2A3BAB07-5680-46A9-9DCE-85C3C31CA01B}"/>
              </a:ext>
            </a:extLst>
          </p:cNvPr>
          <p:cNvSpPr txBox="1"/>
          <p:nvPr/>
        </p:nvSpPr>
        <p:spPr>
          <a:xfrm>
            <a:off x="2362200" y="3794939"/>
            <a:ext cx="6019800" cy="13906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indent="-228600">
              <a:lnSpc>
                <a:spcPct val="90000"/>
              </a:lnSpc>
              <a:spcAft>
                <a:spcPts val="600"/>
              </a:spcAft>
              <a:buFont typeface="Arial" panose="020B0604020202020204" pitchFamily="34" charset="0"/>
              <a:buChar char="•"/>
            </a:pPr>
            <a:r>
              <a:rPr lang="en-US" dirty="0">
                <a:solidFill>
                  <a:schemeClr val="bg1"/>
                </a:solidFill>
              </a:rPr>
              <a:t>As you can see I have taken convoluted image and have applied max pooling on it. The max pooled image still retains the information that it’s a car on a street. If you look carefully, the dimensions if the image have been halved. This helps to reduce the parameters to a great extent.</a:t>
            </a:r>
          </a:p>
          <a:p>
            <a:pPr indent="-228600">
              <a:lnSpc>
                <a:spcPct val="90000"/>
              </a:lnSpc>
              <a:spcAft>
                <a:spcPts val="600"/>
              </a:spcAft>
              <a:buFont typeface="Arial" panose="020B0604020202020204" pitchFamily="34" charset="0"/>
              <a:buChar char="•"/>
            </a:pPr>
            <a:r>
              <a:rPr lang="en-US" dirty="0">
                <a:solidFill>
                  <a:schemeClr val="bg1"/>
                </a:solidFill>
              </a:rPr>
              <a:t>Similarly other forms of pooling can also be applied like average pooling or the L2 norm pooling.</a:t>
            </a: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2202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The Output Layer</a:t>
            </a:r>
            <a:endParaRPr lang="en-US" sz="4000" dirty="0">
              <a:solidFill>
                <a:schemeClr val="bg1"/>
              </a:solidFill>
            </a:endParaRPr>
          </a:p>
        </p:txBody>
      </p:sp>
      <p:sp>
        <p:nvSpPr>
          <p:cNvPr id="6" name="Content Placeholder 2">
            <a:extLst>
              <a:ext uri="{FF2B5EF4-FFF2-40B4-BE49-F238E27FC236}">
                <a16:creationId xmlns="" xmlns:a16="http://schemas.microsoft.com/office/drawing/2014/main" id="{B3F59DC1-15CC-4D9D-8823-F09AA0EC7C73}"/>
              </a:ext>
            </a:extLst>
          </p:cNvPr>
          <p:cNvSpPr txBox="1">
            <a:spLocks/>
          </p:cNvSpPr>
          <p:nvPr/>
        </p:nvSpPr>
        <p:spPr>
          <a:xfrm>
            <a:off x="228600" y="1123950"/>
            <a:ext cx="8610600" cy="4019550"/>
          </a:xfrm>
          <a:prstGeom prst="rect">
            <a:avLst/>
          </a:prstGeom>
        </p:spPr>
        <p:txBody>
          <a:bodyPr vert="horz" lIns="91440" tIns="45720" rIns="91440" bIns="45720" rtlCol="0" anchor="t">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solidFill>
                <a:ea typeface="+mn-lt"/>
                <a:cs typeface="+mn-lt"/>
              </a:rPr>
              <a:t>After multiple layers of convolution and padding, we would need the output in the form of a class. </a:t>
            </a:r>
          </a:p>
          <a:p>
            <a:r>
              <a:rPr lang="en-GB" dirty="0" smtClean="0">
                <a:solidFill>
                  <a:schemeClr val="bg1"/>
                </a:solidFill>
                <a:ea typeface="+mn-lt"/>
                <a:cs typeface="+mn-lt"/>
              </a:rPr>
              <a:t>The convolution and pooling layers would only be able to extract features and reduce the number of parameters from the original images. </a:t>
            </a:r>
          </a:p>
          <a:p>
            <a:r>
              <a:rPr lang="en-GB" dirty="0" smtClean="0">
                <a:solidFill>
                  <a:schemeClr val="bg1"/>
                </a:solidFill>
                <a:ea typeface="+mn-lt"/>
                <a:cs typeface="+mn-lt"/>
              </a:rPr>
              <a:t>However, to generate the final output we need to apply a fully connected layer to generate an output equal to the number of classes we need. </a:t>
            </a:r>
          </a:p>
          <a:p>
            <a:r>
              <a:rPr lang="en-GB" dirty="0" smtClean="0">
                <a:solidFill>
                  <a:schemeClr val="bg1"/>
                </a:solidFill>
                <a:ea typeface="+mn-lt"/>
                <a:cs typeface="+mn-lt"/>
              </a:rPr>
              <a:t>It becomes tough to reach that number with just the convolution layers. Convolution layers generate 3D activation maps while we just need the output as whether or not an image belongs to a particular class. </a:t>
            </a:r>
          </a:p>
          <a:p>
            <a:r>
              <a:rPr lang="en-GB" dirty="0" smtClean="0">
                <a:solidFill>
                  <a:schemeClr val="bg1"/>
                </a:solidFill>
                <a:ea typeface="+mn-lt"/>
                <a:cs typeface="+mn-lt"/>
              </a:rPr>
              <a:t>The output layer has a loss function like categorical cross-entropy, to compute the error in prediction. </a:t>
            </a:r>
          </a:p>
          <a:p>
            <a:r>
              <a:rPr lang="en-GB" dirty="0" smtClean="0">
                <a:solidFill>
                  <a:schemeClr val="bg1"/>
                </a:solidFill>
                <a:ea typeface="+mn-lt"/>
                <a:cs typeface="+mn-lt"/>
              </a:rPr>
              <a:t>Once the forward pass is complete the </a:t>
            </a:r>
            <a:r>
              <a:rPr lang="en-GB" dirty="0" err="1" smtClean="0">
                <a:solidFill>
                  <a:schemeClr val="bg1"/>
                </a:solidFill>
                <a:ea typeface="+mn-lt"/>
                <a:cs typeface="+mn-lt"/>
              </a:rPr>
              <a:t>backpropagation</a:t>
            </a:r>
            <a:r>
              <a:rPr lang="en-GB" dirty="0" smtClean="0">
                <a:solidFill>
                  <a:schemeClr val="bg1"/>
                </a:solidFill>
                <a:ea typeface="+mn-lt"/>
                <a:cs typeface="+mn-lt"/>
              </a:rPr>
              <a:t> begins to update the weight and biases for error and loss reduction.</a:t>
            </a:r>
            <a:endParaRPr lang="en-GB" dirty="0" smtClean="0">
              <a:solidFill>
                <a:schemeClr val="bg1"/>
              </a:solidFill>
              <a:cs typeface="Calibri" panose="020F0502020204030204"/>
            </a:endParaRPr>
          </a:p>
          <a:p>
            <a:endParaRPr lang="en-GB" dirty="0" smtClean="0">
              <a:solidFill>
                <a:schemeClr val="bg1"/>
              </a:solidFill>
            </a:endParaRPr>
          </a:p>
          <a:p>
            <a:endParaRPr lang="en-GB" dirty="0">
              <a:solidFill>
                <a:schemeClr val="bg1"/>
              </a:solidFill>
              <a:cs typeface="Calibri"/>
            </a:endParaRP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The Output Layer</a:t>
            </a:r>
            <a:endParaRPr lang="en-US" sz="4000" dirty="0">
              <a:solidFill>
                <a:schemeClr val="bg1"/>
              </a:solidFill>
            </a:endParaRPr>
          </a:p>
        </p:txBody>
      </p:sp>
      <p:sp>
        <p:nvSpPr>
          <p:cNvPr id="6" name="Content Placeholder 2">
            <a:extLst>
              <a:ext uri="{FF2B5EF4-FFF2-40B4-BE49-F238E27FC236}">
                <a16:creationId xmlns="" xmlns:a16="http://schemas.microsoft.com/office/drawing/2014/main" id="{356ADB40-E8F7-43DA-B27F-B0348C41D0A6}"/>
              </a:ext>
            </a:extLst>
          </p:cNvPr>
          <p:cNvSpPr txBox="1">
            <a:spLocks/>
          </p:cNvSpPr>
          <p:nvPr/>
        </p:nvSpPr>
        <p:spPr>
          <a:xfrm>
            <a:off x="152400" y="722649"/>
            <a:ext cx="8839200" cy="4135101"/>
          </a:xfrm>
          <a:prstGeom prst="rect">
            <a:avLst/>
          </a:prstGeom>
        </p:spPr>
        <p:txBody>
          <a:bodyPr vert="horz" lIns="91440" tIns="45720" rIns="91440" bIns="45720" rtlCol="0" anchor="t">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solidFill>
                <a:ea typeface="+mn-lt"/>
                <a:cs typeface="+mn-lt"/>
              </a:rPr>
              <a:t>We pass an input image to the first convolutional layer. The convoluted output is obtained as an activation map. The filters applied in the convolution layer extract relevant features from the input image to pass further.</a:t>
            </a:r>
            <a:endParaRPr lang="en-GB" dirty="0" smtClean="0">
              <a:solidFill>
                <a:schemeClr val="bg1"/>
              </a:solidFill>
              <a:cs typeface="Calibri" panose="020F0502020204030204"/>
            </a:endParaRPr>
          </a:p>
          <a:p>
            <a:r>
              <a:rPr lang="en-GB" dirty="0" smtClean="0">
                <a:solidFill>
                  <a:schemeClr val="bg1"/>
                </a:solidFill>
                <a:ea typeface="+mn-lt"/>
                <a:cs typeface="+mn-lt"/>
              </a:rPr>
              <a:t>Each filter shall give a different feature to aid the correct class prediction. In case we need to retain the size of the image, we use same padding(zero padding), otherwise valid padding is used since it helps to reduce the number of features.</a:t>
            </a:r>
            <a:endParaRPr lang="en-GB" dirty="0" smtClean="0">
              <a:solidFill>
                <a:schemeClr val="bg1"/>
              </a:solidFill>
            </a:endParaRPr>
          </a:p>
          <a:p>
            <a:r>
              <a:rPr lang="en-GB" dirty="0" smtClean="0">
                <a:solidFill>
                  <a:schemeClr val="bg1"/>
                </a:solidFill>
                <a:ea typeface="+mn-lt"/>
                <a:cs typeface="+mn-lt"/>
              </a:rPr>
              <a:t>Pooling layers are then added to further reduce the number of parameters</a:t>
            </a:r>
            <a:endParaRPr lang="en-GB" dirty="0" smtClean="0">
              <a:solidFill>
                <a:schemeClr val="bg1"/>
              </a:solidFill>
            </a:endParaRPr>
          </a:p>
          <a:p>
            <a:r>
              <a:rPr lang="en-GB" dirty="0" smtClean="0">
                <a:solidFill>
                  <a:schemeClr val="bg1"/>
                </a:solidFill>
                <a:ea typeface="+mn-lt"/>
                <a:cs typeface="+mn-lt"/>
              </a:rPr>
              <a:t>Several convolution and pooling layers are added before the prediction is made. Convolutional layer help in extracting features. As we go deeper in the network more specific features are extracted as compared to a shallow network where the features extracted are more generic.</a:t>
            </a:r>
            <a:endParaRPr lang="en-GB" dirty="0" smtClean="0">
              <a:solidFill>
                <a:schemeClr val="bg1"/>
              </a:solidFill>
            </a:endParaRPr>
          </a:p>
          <a:p>
            <a:r>
              <a:rPr lang="en-GB" dirty="0" smtClean="0">
                <a:solidFill>
                  <a:schemeClr val="bg1"/>
                </a:solidFill>
                <a:ea typeface="+mn-lt"/>
                <a:cs typeface="+mn-lt"/>
              </a:rPr>
              <a:t>The output layer in a </a:t>
            </a:r>
            <a:r>
              <a:rPr lang="en-GB" u="sng" dirty="0" smtClean="0">
                <a:solidFill>
                  <a:schemeClr val="bg1"/>
                </a:solidFill>
                <a:ea typeface="+mn-lt"/>
                <a:cs typeface="+mn-lt"/>
              </a:rPr>
              <a:t>CNN  </a:t>
            </a:r>
            <a:r>
              <a:rPr lang="en-GB" dirty="0" smtClean="0">
                <a:solidFill>
                  <a:schemeClr val="bg1"/>
                </a:solidFill>
                <a:ea typeface="+mn-lt"/>
                <a:cs typeface="+mn-lt"/>
              </a:rPr>
              <a:t>as mentioned previously is a fully connected layer, where the input from the other layers is flattened and sent so as the transform the output into the number of classes as desired by the network.</a:t>
            </a:r>
            <a:endParaRPr lang="en-GB" dirty="0" smtClean="0">
              <a:solidFill>
                <a:schemeClr val="bg1"/>
              </a:solidFill>
            </a:endParaRPr>
          </a:p>
          <a:p>
            <a:r>
              <a:rPr lang="en-GB" dirty="0" smtClean="0">
                <a:solidFill>
                  <a:schemeClr val="bg1"/>
                </a:solidFill>
                <a:ea typeface="+mn-lt"/>
                <a:cs typeface="+mn-lt"/>
              </a:rPr>
              <a:t>The output is then generated through the output layer and is compared to the output layer for error generation. A loss function is defined in the fully connected output layer to compute the mean square loss. The gradient of error is then calculated.</a:t>
            </a:r>
            <a:endParaRPr lang="en-GB" dirty="0" smtClean="0">
              <a:solidFill>
                <a:schemeClr val="bg1"/>
              </a:solidFill>
            </a:endParaRPr>
          </a:p>
          <a:p>
            <a:r>
              <a:rPr lang="en-GB" dirty="0" smtClean="0">
                <a:solidFill>
                  <a:schemeClr val="bg1"/>
                </a:solidFill>
                <a:ea typeface="+mn-lt"/>
                <a:cs typeface="+mn-lt"/>
              </a:rPr>
              <a:t>The error is then </a:t>
            </a:r>
            <a:r>
              <a:rPr lang="en-GB" dirty="0" err="1" smtClean="0">
                <a:solidFill>
                  <a:schemeClr val="bg1"/>
                </a:solidFill>
                <a:ea typeface="+mn-lt"/>
                <a:cs typeface="+mn-lt"/>
              </a:rPr>
              <a:t>backpropagated</a:t>
            </a:r>
            <a:r>
              <a:rPr lang="en-GB" dirty="0" smtClean="0">
                <a:solidFill>
                  <a:schemeClr val="bg1"/>
                </a:solidFill>
                <a:ea typeface="+mn-lt"/>
                <a:cs typeface="+mn-lt"/>
              </a:rPr>
              <a:t> to update the filter(weights) and bias values.</a:t>
            </a:r>
            <a:endParaRPr lang="en-GB" dirty="0" smtClean="0">
              <a:solidFill>
                <a:schemeClr val="bg1"/>
              </a:solidFill>
            </a:endParaRPr>
          </a:p>
          <a:p>
            <a:r>
              <a:rPr lang="en-GB" dirty="0" smtClean="0">
                <a:solidFill>
                  <a:schemeClr val="bg1"/>
                </a:solidFill>
                <a:ea typeface="+mn-lt"/>
                <a:cs typeface="+mn-lt"/>
              </a:rPr>
              <a:t>One training cycle is completed in a single forward and backward pass.</a:t>
            </a:r>
            <a:endParaRPr lang="en-GB" dirty="0" smtClean="0">
              <a:solidFill>
                <a:schemeClr val="bg1"/>
              </a:solidFill>
            </a:endParaRPr>
          </a:p>
          <a:p>
            <a:endParaRPr lang="en-GB" dirty="0" smtClean="0">
              <a:solidFill>
                <a:schemeClr val="bg1"/>
              </a:solidFill>
            </a:endParaRPr>
          </a:p>
          <a:p>
            <a:endParaRPr lang="en-GB" dirty="0">
              <a:solidFill>
                <a:schemeClr val="bg1"/>
              </a:solidFill>
              <a:cs typeface="Calibri"/>
            </a:endParaRPr>
          </a:p>
        </p:txBody>
      </p:sp>
    </p:spTree>
    <p:extLst>
      <p:ext uri="{BB962C8B-B14F-4D97-AF65-F5344CB8AC3E}">
        <p14:creationId xmlns:p14="http://schemas.microsoft.com/office/powerpoint/2010/main" val="31259989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The Output Layer</a:t>
            </a:r>
            <a:endParaRPr lang="en-US" sz="4000" dirty="0">
              <a:solidFill>
                <a:schemeClr val="bg1"/>
              </a:solidFill>
            </a:endParaRPr>
          </a:p>
        </p:txBody>
      </p:sp>
      <p:pic>
        <p:nvPicPr>
          <p:cNvPr id="6" name="Picture 4" descr="Diagram&#10;&#10;Description automatically generated">
            <a:extLst>
              <a:ext uri="{FF2B5EF4-FFF2-40B4-BE49-F238E27FC236}">
                <a16:creationId xmlns="" xmlns:a16="http://schemas.microsoft.com/office/drawing/2014/main" id="{0F4027F2-C38B-4219-BF38-85621CDB8ABA}"/>
              </a:ext>
            </a:extLst>
          </p:cNvPr>
          <p:cNvPicPr>
            <a:picLocks noChangeAspect="1"/>
          </p:cNvPicPr>
          <p:nvPr/>
        </p:nvPicPr>
        <p:blipFill rotWithShape="1">
          <a:blip r:embed="rId2"/>
          <a:srcRect t="15373" r="1" b="8"/>
          <a:stretch/>
        </p:blipFill>
        <p:spPr>
          <a:xfrm>
            <a:off x="327837" y="841236"/>
            <a:ext cx="7851943" cy="3554676"/>
          </a:xfrm>
          <a:prstGeom prst="rect">
            <a:avLst/>
          </a:prstGeom>
          <a:effectLst/>
        </p:spPr>
      </p:pic>
      <p:sp>
        <p:nvSpPr>
          <p:cNvPr id="8" name="TextBox 7"/>
          <p:cNvSpPr txBox="1"/>
          <p:nvPr/>
        </p:nvSpPr>
        <p:spPr>
          <a:xfrm>
            <a:off x="331180" y="4435614"/>
            <a:ext cx="7848600" cy="707886"/>
          </a:xfrm>
          <a:prstGeom prst="rect">
            <a:avLst/>
          </a:prstGeom>
          <a:noFill/>
        </p:spPr>
        <p:txBody>
          <a:bodyPr wrap="square" rtlCol="0">
            <a:spAutoFit/>
          </a:bodyPr>
          <a:lstStyle/>
          <a:p>
            <a:pPr algn="ctr"/>
            <a:r>
              <a:rPr lang="en-US" sz="4000" dirty="0" smtClean="0">
                <a:solidFill>
                  <a:schemeClr val="bg1"/>
                </a:solidFill>
              </a:rPr>
              <a:t>Putting it All Together</a:t>
            </a:r>
            <a:endParaRPr lang="en-US" sz="4000"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72720" y="1587240"/>
              <a:ext cx="5552280" cy="2652480"/>
            </p14:xfrm>
          </p:contentPart>
        </mc:Choice>
        <mc:Fallback>
          <p:pic>
            <p:nvPicPr>
              <p:cNvPr id="2" name="Ink 1"/>
              <p:cNvPicPr/>
              <p:nvPr/>
            </p:nvPicPr>
            <p:blipFill>
              <a:blip r:embed="rId4"/>
              <a:stretch>
                <a:fillRect/>
              </a:stretch>
            </p:blipFill>
            <p:spPr>
              <a:xfrm>
                <a:off x="2763360" y="1577880"/>
                <a:ext cx="5571000" cy="2671200"/>
              </a:xfrm>
              <a:prstGeom prst="rect">
                <a:avLst/>
              </a:prstGeom>
            </p:spPr>
          </p:pic>
        </mc:Fallback>
      </mc:AlternateContent>
    </p:spTree>
    <p:extLst>
      <p:ext uri="{BB962C8B-B14F-4D97-AF65-F5344CB8AC3E}">
        <p14:creationId xmlns:p14="http://schemas.microsoft.com/office/powerpoint/2010/main" val="31259989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Content Placeholder 3"/>
          <p:cNvPicPr>
            <a:picLocks noChangeAspect="1"/>
          </p:cNvPicPr>
          <p:nvPr/>
        </p:nvPicPr>
        <p:blipFill>
          <a:blip r:embed="rId2"/>
          <a:stretch>
            <a:fillRect/>
          </a:stretch>
        </p:blipFill>
        <p:spPr>
          <a:xfrm>
            <a:off x="1891515" y="1200151"/>
            <a:ext cx="3629930" cy="3938422"/>
          </a:xfrm>
          <a:prstGeom prst="rect">
            <a:avLst/>
          </a:prstGeom>
        </p:spPr>
      </p:pic>
      <p:sp>
        <p:nvSpPr>
          <p:cNvPr id="6" name="TextBox 5"/>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Fully Connected Layer-Flattening</a:t>
            </a:r>
            <a:endParaRPr lang="en-US" sz="4000" dirty="0">
              <a:solidFill>
                <a:schemeClr val="bg1"/>
              </a:solidFill>
            </a:endParaRPr>
          </a:p>
        </p:txBody>
      </p:sp>
    </p:spTree>
    <p:extLst>
      <p:ext uri="{BB962C8B-B14F-4D97-AF65-F5344CB8AC3E}">
        <p14:creationId xmlns:p14="http://schemas.microsoft.com/office/powerpoint/2010/main" val="42015096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TextBox 5"/>
          <p:cNvSpPr txBox="1"/>
          <p:nvPr/>
        </p:nvSpPr>
        <p:spPr>
          <a:xfrm>
            <a:off x="609600" y="133350"/>
            <a:ext cx="7848600" cy="707886"/>
          </a:xfrm>
          <a:prstGeom prst="rect">
            <a:avLst/>
          </a:prstGeom>
          <a:noFill/>
        </p:spPr>
        <p:txBody>
          <a:bodyPr wrap="square" rtlCol="0">
            <a:spAutoFit/>
          </a:bodyPr>
          <a:lstStyle/>
          <a:p>
            <a:r>
              <a:rPr lang="en-US" sz="4000" dirty="0" smtClean="0">
                <a:solidFill>
                  <a:schemeClr val="bg1"/>
                </a:solidFill>
              </a:rPr>
              <a:t>Classification</a:t>
            </a:r>
            <a:endParaRPr lang="en-US" sz="4000" dirty="0">
              <a:solidFill>
                <a:schemeClr val="bg1"/>
              </a:solidFill>
            </a:endParaRPr>
          </a:p>
        </p:txBody>
      </p:sp>
      <p:pic>
        <p:nvPicPr>
          <p:cNvPr id="7" name="Picture 2"/>
          <p:cNvPicPr>
            <a:picLocks noChangeAspect="1" noChangeArrowheads="1"/>
          </p:cNvPicPr>
          <p:nvPr/>
        </p:nvPicPr>
        <p:blipFill>
          <a:blip r:embed="rId2"/>
          <a:srcRect/>
          <a:stretch>
            <a:fillRect/>
          </a:stretch>
        </p:blipFill>
        <p:spPr bwMode="auto">
          <a:xfrm>
            <a:off x="685800" y="1581150"/>
            <a:ext cx="7315200" cy="28956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8430081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7" name="Picture 2"/>
          <p:cNvPicPr>
            <a:picLocks noChangeAspect="1" noChangeArrowheads="1"/>
          </p:cNvPicPr>
          <p:nvPr/>
        </p:nvPicPr>
        <p:blipFill>
          <a:blip r:embed="rId2"/>
          <a:srcRect/>
          <a:stretch>
            <a:fillRect/>
          </a:stretch>
        </p:blipFill>
        <p:spPr bwMode="auto">
          <a:xfrm>
            <a:off x="914400" y="1276350"/>
            <a:ext cx="7012690" cy="344969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8430081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2"/>
          <p:cNvPicPr>
            <a:picLocks noChangeAspect="1" noChangeArrowheads="1"/>
          </p:cNvPicPr>
          <p:nvPr/>
        </p:nvPicPr>
        <p:blipFill>
          <a:blip r:embed="rId2"/>
          <a:srcRect/>
          <a:stretch>
            <a:fillRect/>
          </a:stretch>
        </p:blipFill>
        <p:spPr bwMode="auto">
          <a:xfrm>
            <a:off x="457200" y="562868"/>
            <a:ext cx="7818500" cy="38862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4131776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2"/>
          <p:cNvPicPr>
            <a:picLocks noChangeAspect="1" noChangeArrowheads="1"/>
          </p:cNvPicPr>
          <p:nvPr/>
        </p:nvPicPr>
        <p:blipFill>
          <a:blip r:embed="rId2"/>
          <a:srcRect/>
          <a:stretch>
            <a:fillRect/>
          </a:stretch>
        </p:blipFill>
        <p:spPr bwMode="auto">
          <a:xfrm>
            <a:off x="282765" y="427136"/>
            <a:ext cx="8578470" cy="4157663"/>
          </a:xfrm>
          <a:prstGeom prst="rect">
            <a:avLst/>
          </a:prstGeom>
          <a:noFill/>
          <a:ln w="9525">
            <a:noFill/>
            <a:miter lim="800000"/>
            <a:headEnd/>
            <a:tailEnd/>
          </a:ln>
          <a:effectLst/>
        </p:spPr>
      </p:pic>
    </p:spTree>
    <p:extLst>
      <p:ext uri="{BB962C8B-B14F-4D97-AF65-F5344CB8AC3E}">
        <p14:creationId xmlns:p14="http://schemas.microsoft.com/office/powerpoint/2010/main" val="34131776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sp>
        <p:nvSpPr>
          <p:cNvPr id="3" name="TextBox 2"/>
          <p:cNvSpPr txBox="1"/>
          <p:nvPr/>
        </p:nvSpPr>
        <p:spPr>
          <a:xfrm>
            <a:off x="0" y="0"/>
            <a:ext cx="9144000" cy="5355312"/>
          </a:xfrm>
          <a:prstGeom prst="rect">
            <a:avLst/>
          </a:prstGeom>
          <a:solidFill>
            <a:schemeClr val="tx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Text Placeholder 3"/>
          <p:cNvSpPr>
            <a:spLocks noGrp="1"/>
          </p:cNvSpPr>
          <p:nvPr>
            <p:ph type="body" idx="1"/>
          </p:nvPr>
        </p:nvSpPr>
        <p:spPr>
          <a:xfrm>
            <a:off x="685800" y="1584857"/>
            <a:ext cx="7772400" cy="1125140"/>
          </a:xfrm>
        </p:spPr>
        <p:txBody>
          <a:bodyPr>
            <a:noAutofit/>
          </a:bodyPr>
          <a:lstStyle/>
          <a:p>
            <a:pPr algn="ctr"/>
            <a:r>
              <a:rPr lang="en-US" sz="4800" dirty="0" smtClean="0">
                <a:solidFill>
                  <a:schemeClr val="bg1"/>
                </a:solidFill>
              </a:rPr>
              <a:t>Let’s See the Implementation</a:t>
            </a:r>
            <a:endParaRPr lang="en-US" sz="4800" dirty="0">
              <a:solidFill>
                <a:schemeClr val="bg1"/>
              </a:solidFill>
            </a:endParaRPr>
          </a:p>
        </p:txBody>
      </p:sp>
    </p:spTree>
    <p:extLst>
      <p:ext uri="{BB962C8B-B14F-4D97-AF65-F5344CB8AC3E}">
        <p14:creationId xmlns:p14="http://schemas.microsoft.com/office/powerpoint/2010/main" val="3413177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1" y="0"/>
            <a:ext cx="917058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endParaRPr lang="en-US" dirty="0"/>
          </a:p>
        </p:txBody>
      </p:sp>
      <p:sp>
        <p:nvSpPr>
          <p:cNvPr id="5" name="TextBox 4"/>
          <p:cNvSpPr txBox="1"/>
          <p:nvPr/>
        </p:nvSpPr>
        <p:spPr>
          <a:xfrm>
            <a:off x="609600" y="1428750"/>
            <a:ext cx="473206" cy="1077218"/>
          </a:xfrm>
          <a:prstGeom prst="rect">
            <a:avLst/>
          </a:prstGeom>
          <a:noFill/>
        </p:spPr>
        <p:txBody>
          <a:bodyPr wrap="none" rtlCol="0">
            <a:spAutoFit/>
          </a:bodyPr>
          <a:lstStyle/>
          <a:p>
            <a:pPr marL="285750" indent="-285750">
              <a:buFont typeface="Arial" pitchFamily="34" charset="0"/>
              <a:buChar char="•"/>
            </a:pPr>
            <a:endParaRPr lang="en-US" sz="3200" dirty="0" smtClean="0"/>
          </a:p>
          <a:p>
            <a:pPr marL="285750" indent="-285750">
              <a:buFont typeface="Arial" pitchFamily="34" charset="0"/>
              <a:buChar char="•"/>
            </a:pP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202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382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ea typeface="+mn-lt"/>
            <a:cs typeface="+mn-lt"/>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80F6206698B1418BA9AA22AB49A033" ma:contentTypeVersion="6" ma:contentTypeDescription="Create a new document." ma:contentTypeScope="" ma:versionID="aac51449cc9e1a60a45f749be4d59066">
  <xsd:schema xmlns:xsd="http://www.w3.org/2001/XMLSchema" xmlns:xs="http://www.w3.org/2001/XMLSchema" xmlns:p="http://schemas.microsoft.com/office/2006/metadata/properties" xmlns:ns2="b14a44b6-6f74-4de7-ae2a-ec513abd7e96" targetNamespace="http://schemas.microsoft.com/office/2006/metadata/properties" ma:root="true" ma:fieldsID="ed007f2327a43855b4d12b28c61cab48" ns2:_="">
    <xsd:import namespace="b14a44b6-6f74-4de7-ae2a-ec513abd7e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4a44b6-6f74-4de7-ae2a-ec513abd7e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F32F0D-9BDC-4BDB-B5A1-2628427B66E8}"/>
</file>

<file path=customXml/itemProps2.xml><?xml version="1.0" encoding="utf-8"?>
<ds:datastoreItem xmlns:ds="http://schemas.openxmlformats.org/officeDocument/2006/customXml" ds:itemID="{93D607AB-D32D-4DBB-992D-B02A20778AF2}"/>
</file>

<file path=customXml/itemProps3.xml><?xml version="1.0" encoding="utf-8"?>
<ds:datastoreItem xmlns:ds="http://schemas.openxmlformats.org/officeDocument/2006/customXml" ds:itemID="{A084A719-A039-44DE-A1C2-DE7DB63513A7}"/>
</file>

<file path=docProps/app.xml><?xml version="1.0" encoding="utf-8"?>
<Properties xmlns="http://schemas.openxmlformats.org/officeDocument/2006/extended-properties" xmlns:vt="http://schemas.openxmlformats.org/officeDocument/2006/docPropsVTypes">
  <TotalTime>410</TotalTime>
  <Words>1377</Words>
  <Application>Microsoft Office PowerPoint</Application>
  <PresentationFormat>On-screen Show (16:9)</PresentationFormat>
  <Paragraphs>1380</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PowerPoint Presentation</vt:lpstr>
      <vt:lpstr>Topics Covered</vt:lpstr>
      <vt:lpstr>AI vs DL vs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 Jamil Ahmed</dc:creator>
  <cp:lastModifiedBy>jamil.pace@outlook.com</cp:lastModifiedBy>
  <cp:revision>88</cp:revision>
  <dcterms:created xsi:type="dcterms:W3CDTF">2006-08-16T00:00:00Z</dcterms:created>
  <dcterms:modified xsi:type="dcterms:W3CDTF">2024-07-04T05:42:56Z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0x010100E580F6206698B1418BA9AA22AB49A033</vt:lpwstr>
  </property>
</Properties>
</file>